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9"/>
  </p:notesMasterIdLst>
  <p:sldIdLst>
    <p:sldId id="276" r:id="rId3"/>
    <p:sldId id="277" r:id="rId4"/>
    <p:sldId id="279" r:id="rId5"/>
    <p:sldId id="278" r:id="rId6"/>
    <p:sldId id="338" r:id="rId7"/>
    <p:sldId id="339" r:id="rId8"/>
    <p:sldId id="375" r:id="rId9"/>
    <p:sldId id="348" r:id="rId10"/>
    <p:sldId id="368" r:id="rId11"/>
    <p:sldId id="367" r:id="rId12"/>
    <p:sldId id="370" r:id="rId13"/>
    <p:sldId id="376" r:id="rId14"/>
    <p:sldId id="281" r:id="rId15"/>
    <p:sldId id="282" r:id="rId16"/>
    <p:sldId id="372" r:id="rId17"/>
    <p:sldId id="290" r:id="rId18"/>
    <p:sldId id="299" r:id="rId19"/>
    <p:sldId id="342" r:id="rId20"/>
    <p:sldId id="309" r:id="rId21"/>
    <p:sldId id="300" r:id="rId22"/>
    <p:sldId id="363" r:id="rId23"/>
    <p:sldId id="371" r:id="rId24"/>
    <p:sldId id="377" r:id="rId25"/>
    <p:sldId id="292" r:id="rId26"/>
    <p:sldId id="322" r:id="rId27"/>
    <p:sldId id="315" r:id="rId28"/>
    <p:sldId id="319" r:id="rId29"/>
    <p:sldId id="349" r:id="rId30"/>
    <p:sldId id="373" r:id="rId31"/>
    <p:sldId id="378" r:id="rId32"/>
    <p:sldId id="352" r:id="rId33"/>
    <p:sldId id="353" r:id="rId34"/>
    <p:sldId id="354" r:id="rId35"/>
    <p:sldId id="361" r:id="rId36"/>
    <p:sldId id="355" r:id="rId37"/>
    <p:sldId id="356" r:id="rId38"/>
    <p:sldId id="357" r:id="rId39"/>
    <p:sldId id="358" r:id="rId40"/>
    <p:sldId id="374" r:id="rId41"/>
    <p:sldId id="379" r:id="rId42"/>
    <p:sldId id="326" r:id="rId43"/>
    <p:sldId id="327" r:id="rId44"/>
    <p:sldId id="328" r:id="rId45"/>
    <p:sldId id="341" r:id="rId46"/>
    <p:sldId id="332" r:id="rId47"/>
    <p:sldId id="33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44"/>
    <p:restoredTop sz="77211"/>
  </p:normalViewPr>
  <p:slideViewPr>
    <p:cSldViewPr snapToGrid="0" snapToObjects="1">
      <p:cViewPr varScale="1">
        <p:scale>
          <a:sx n="97" d="100"/>
          <a:sy n="97" d="100"/>
        </p:scale>
        <p:origin x="22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ble, Edward" userId="3f699ce9-b5cc-4fed-b6d2-42f0fa8fd75f" providerId="ADAL" clId="{AC0B71E4-2A6C-F04C-A262-D2EE1D243FAB}"/>
    <pc:docChg chg="undo redo custSel addSld delSld modSld modShowInfo">
      <pc:chgData name="Preble, Edward" userId="3f699ce9-b5cc-4fed-b6d2-42f0fa8fd75f" providerId="ADAL" clId="{AC0B71E4-2A6C-F04C-A262-D2EE1D243FAB}" dt="2020-09-27T19:07:08.481" v="3345" actId="478"/>
      <pc:docMkLst>
        <pc:docMk/>
      </pc:docMkLst>
      <pc:sldChg chg="modSp mod modAnim">
        <pc:chgData name="Preble, Edward" userId="3f699ce9-b5cc-4fed-b6d2-42f0fa8fd75f" providerId="ADAL" clId="{AC0B71E4-2A6C-F04C-A262-D2EE1D243FAB}" dt="2020-09-27T18:59:03.488" v="3229" actId="255"/>
        <pc:sldMkLst>
          <pc:docMk/>
          <pc:sldMk cId="717538669" sldId="278"/>
        </pc:sldMkLst>
        <pc:spChg chg="mod">
          <ac:chgData name="Preble, Edward" userId="3f699ce9-b5cc-4fed-b6d2-42f0fa8fd75f" providerId="ADAL" clId="{AC0B71E4-2A6C-F04C-A262-D2EE1D243FAB}" dt="2020-09-27T16:26:35.199" v="3008" actId="20577"/>
          <ac:spMkLst>
            <pc:docMk/>
            <pc:sldMk cId="717538669" sldId="278"/>
            <ac:spMk id="3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7T18:59:03.488" v="3229" actId="255"/>
          <ac:spMkLst>
            <pc:docMk/>
            <pc:sldMk cId="717538669" sldId="278"/>
            <ac:spMk id="32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7T18:58:03.790" v="3181" actId="20577"/>
          <ac:spMkLst>
            <pc:docMk/>
            <pc:sldMk cId="717538669" sldId="278"/>
            <ac:spMk id="33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7T18:58:43.176" v="3223" actId="404"/>
          <ac:spMkLst>
            <pc:docMk/>
            <pc:sldMk cId="717538669" sldId="278"/>
            <ac:spMk id="34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7T18:58:49.803" v="3226" actId="20577"/>
          <ac:spMkLst>
            <pc:docMk/>
            <pc:sldMk cId="717538669" sldId="278"/>
            <ac:spMk id="35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7T18:58:15.120" v="3199" actId="20577"/>
          <ac:spMkLst>
            <pc:docMk/>
            <pc:sldMk cId="717538669" sldId="278"/>
            <ac:spMk id="36" creationId="{00000000-0000-0000-0000-000000000000}"/>
          </ac:spMkLst>
        </pc:spChg>
      </pc:sldChg>
      <pc:sldChg chg="addSp delSp modSp mod">
        <pc:chgData name="Preble, Edward" userId="3f699ce9-b5cc-4fed-b6d2-42f0fa8fd75f" providerId="ADAL" clId="{AC0B71E4-2A6C-F04C-A262-D2EE1D243FAB}" dt="2020-09-27T19:01:12.329" v="3258"/>
        <pc:sldMkLst>
          <pc:docMk/>
          <pc:sldMk cId="1502804208" sldId="281"/>
        </pc:sldMkLst>
        <pc:spChg chg="del">
          <ac:chgData name="Preble, Edward" userId="3f699ce9-b5cc-4fed-b6d2-42f0fa8fd75f" providerId="ADAL" clId="{AC0B71E4-2A6C-F04C-A262-D2EE1D243FAB}" dt="2020-09-27T19:01:11.669" v="3257" actId="478"/>
          <ac:spMkLst>
            <pc:docMk/>
            <pc:sldMk cId="1502804208" sldId="281"/>
            <ac:spMk id="34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1.669" v="3257" actId="478"/>
          <ac:spMkLst>
            <pc:docMk/>
            <pc:sldMk cId="1502804208" sldId="281"/>
            <ac:spMk id="3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1.669" v="3257" actId="478"/>
          <ac:spMkLst>
            <pc:docMk/>
            <pc:sldMk cId="1502804208" sldId="281"/>
            <ac:spMk id="3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1.669" v="3257" actId="478"/>
          <ac:spMkLst>
            <pc:docMk/>
            <pc:sldMk cId="1502804208" sldId="281"/>
            <ac:spMk id="3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1.669" v="3257" actId="478"/>
          <ac:spMkLst>
            <pc:docMk/>
            <pc:sldMk cId="1502804208" sldId="281"/>
            <ac:spMk id="3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1.669" v="3257" actId="478"/>
          <ac:spMkLst>
            <pc:docMk/>
            <pc:sldMk cId="1502804208" sldId="281"/>
            <ac:spMk id="39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1:12.329" v="3258"/>
          <ac:spMkLst>
            <pc:docMk/>
            <pc:sldMk cId="1502804208" sldId="281"/>
            <ac:spMk id="40" creationId="{49DF94FF-7515-AE45-A71E-390CEDECB363}"/>
          </ac:spMkLst>
        </pc:spChg>
        <pc:spChg chg="add mod">
          <ac:chgData name="Preble, Edward" userId="3f699ce9-b5cc-4fed-b6d2-42f0fa8fd75f" providerId="ADAL" clId="{AC0B71E4-2A6C-F04C-A262-D2EE1D243FAB}" dt="2020-09-27T19:01:12.329" v="3258"/>
          <ac:spMkLst>
            <pc:docMk/>
            <pc:sldMk cId="1502804208" sldId="281"/>
            <ac:spMk id="41" creationId="{DB0EAC09-6F93-BA4C-A71B-869C04F69967}"/>
          </ac:spMkLst>
        </pc:spChg>
        <pc:spChg chg="add mod">
          <ac:chgData name="Preble, Edward" userId="3f699ce9-b5cc-4fed-b6d2-42f0fa8fd75f" providerId="ADAL" clId="{AC0B71E4-2A6C-F04C-A262-D2EE1D243FAB}" dt="2020-09-27T19:01:12.329" v="3258"/>
          <ac:spMkLst>
            <pc:docMk/>
            <pc:sldMk cId="1502804208" sldId="281"/>
            <ac:spMk id="42" creationId="{670302EF-37EF-8D48-B268-73F41F429BF9}"/>
          </ac:spMkLst>
        </pc:spChg>
        <pc:spChg chg="add mod">
          <ac:chgData name="Preble, Edward" userId="3f699ce9-b5cc-4fed-b6d2-42f0fa8fd75f" providerId="ADAL" clId="{AC0B71E4-2A6C-F04C-A262-D2EE1D243FAB}" dt="2020-09-27T19:01:12.329" v="3258"/>
          <ac:spMkLst>
            <pc:docMk/>
            <pc:sldMk cId="1502804208" sldId="281"/>
            <ac:spMk id="43" creationId="{742280E7-07C4-2E46-856B-FB0FB6F85BAE}"/>
          </ac:spMkLst>
        </pc:spChg>
        <pc:spChg chg="add mod">
          <ac:chgData name="Preble, Edward" userId="3f699ce9-b5cc-4fed-b6d2-42f0fa8fd75f" providerId="ADAL" clId="{AC0B71E4-2A6C-F04C-A262-D2EE1D243FAB}" dt="2020-09-27T19:01:12.329" v="3258"/>
          <ac:spMkLst>
            <pc:docMk/>
            <pc:sldMk cId="1502804208" sldId="281"/>
            <ac:spMk id="44" creationId="{EE9A41EE-7279-064F-8477-206344E62D60}"/>
          </ac:spMkLst>
        </pc:spChg>
        <pc:spChg chg="add mod">
          <ac:chgData name="Preble, Edward" userId="3f699ce9-b5cc-4fed-b6d2-42f0fa8fd75f" providerId="ADAL" clId="{AC0B71E4-2A6C-F04C-A262-D2EE1D243FAB}" dt="2020-09-27T19:01:12.329" v="3258"/>
          <ac:spMkLst>
            <pc:docMk/>
            <pc:sldMk cId="1502804208" sldId="281"/>
            <ac:spMk id="45" creationId="{C171B974-5A29-2042-A617-7B959BF667C8}"/>
          </ac:spMkLst>
        </pc:spChg>
      </pc:sldChg>
      <pc:sldChg chg="addSp delSp modSp mod">
        <pc:chgData name="Preble, Edward" userId="3f699ce9-b5cc-4fed-b6d2-42f0fa8fd75f" providerId="ADAL" clId="{AC0B71E4-2A6C-F04C-A262-D2EE1D243FAB}" dt="2020-09-27T19:01:18.626" v="3260"/>
        <pc:sldMkLst>
          <pc:docMk/>
          <pc:sldMk cId="35043994" sldId="282"/>
        </pc:sldMkLst>
        <pc:spChg chg="del">
          <ac:chgData name="Preble, Edward" userId="3f699ce9-b5cc-4fed-b6d2-42f0fa8fd75f" providerId="ADAL" clId="{AC0B71E4-2A6C-F04C-A262-D2EE1D243FAB}" dt="2020-09-27T19:01:17.992" v="3259" actId="478"/>
          <ac:spMkLst>
            <pc:docMk/>
            <pc:sldMk cId="35043994" sldId="282"/>
            <ac:spMk id="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7.992" v="3259" actId="478"/>
          <ac:spMkLst>
            <pc:docMk/>
            <pc:sldMk cId="35043994" sldId="282"/>
            <ac:spMk id="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7.992" v="3259" actId="478"/>
          <ac:spMkLst>
            <pc:docMk/>
            <pc:sldMk cId="35043994" sldId="282"/>
            <ac:spMk id="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7.992" v="3259" actId="478"/>
          <ac:spMkLst>
            <pc:docMk/>
            <pc:sldMk cId="35043994" sldId="282"/>
            <ac:spMk id="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7.992" v="3259" actId="478"/>
          <ac:spMkLst>
            <pc:docMk/>
            <pc:sldMk cId="35043994" sldId="282"/>
            <ac:spMk id="10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17.992" v="3259" actId="478"/>
          <ac:spMkLst>
            <pc:docMk/>
            <pc:sldMk cId="35043994" sldId="282"/>
            <ac:spMk id="11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1:18.626" v="3260"/>
          <ac:spMkLst>
            <pc:docMk/>
            <pc:sldMk cId="35043994" sldId="282"/>
            <ac:spMk id="12" creationId="{68AFE1C9-D699-5848-B990-B2705166AA0F}"/>
          </ac:spMkLst>
        </pc:spChg>
        <pc:spChg chg="add mod">
          <ac:chgData name="Preble, Edward" userId="3f699ce9-b5cc-4fed-b6d2-42f0fa8fd75f" providerId="ADAL" clId="{AC0B71E4-2A6C-F04C-A262-D2EE1D243FAB}" dt="2020-09-27T19:01:18.626" v="3260"/>
          <ac:spMkLst>
            <pc:docMk/>
            <pc:sldMk cId="35043994" sldId="282"/>
            <ac:spMk id="13" creationId="{75812DA4-6CE1-D849-8107-8D7674849882}"/>
          </ac:spMkLst>
        </pc:spChg>
        <pc:spChg chg="add mod">
          <ac:chgData name="Preble, Edward" userId="3f699ce9-b5cc-4fed-b6d2-42f0fa8fd75f" providerId="ADAL" clId="{AC0B71E4-2A6C-F04C-A262-D2EE1D243FAB}" dt="2020-09-27T19:01:18.626" v="3260"/>
          <ac:spMkLst>
            <pc:docMk/>
            <pc:sldMk cId="35043994" sldId="282"/>
            <ac:spMk id="14" creationId="{2FCCF789-6276-CA44-8F14-470C411774CE}"/>
          </ac:spMkLst>
        </pc:spChg>
        <pc:spChg chg="add mod">
          <ac:chgData name="Preble, Edward" userId="3f699ce9-b5cc-4fed-b6d2-42f0fa8fd75f" providerId="ADAL" clId="{AC0B71E4-2A6C-F04C-A262-D2EE1D243FAB}" dt="2020-09-27T19:01:18.626" v="3260"/>
          <ac:spMkLst>
            <pc:docMk/>
            <pc:sldMk cId="35043994" sldId="282"/>
            <ac:spMk id="15" creationId="{5B168332-C9AE-0348-8A03-D116F4F431A7}"/>
          </ac:spMkLst>
        </pc:spChg>
        <pc:spChg chg="add mod">
          <ac:chgData name="Preble, Edward" userId="3f699ce9-b5cc-4fed-b6d2-42f0fa8fd75f" providerId="ADAL" clId="{AC0B71E4-2A6C-F04C-A262-D2EE1D243FAB}" dt="2020-09-27T19:01:18.626" v="3260"/>
          <ac:spMkLst>
            <pc:docMk/>
            <pc:sldMk cId="35043994" sldId="282"/>
            <ac:spMk id="16" creationId="{59BF85EB-7AD8-2149-AFBA-702A4B1FD9BF}"/>
          </ac:spMkLst>
        </pc:spChg>
        <pc:spChg chg="add mod">
          <ac:chgData name="Preble, Edward" userId="3f699ce9-b5cc-4fed-b6d2-42f0fa8fd75f" providerId="ADAL" clId="{AC0B71E4-2A6C-F04C-A262-D2EE1D243FAB}" dt="2020-09-27T19:01:18.626" v="3260"/>
          <ac:spMkLst>
            <pc:docMk/>
            <pc:sldMk cId="35043994" sldId="282"/>
            <ac:spMk id="17" creationId="{88E5E217-8545-4F44-86A1-8FE7E273E493}"/>
          </ac:spMkLst>
        </pc:spChg>
      </pc:sldChg>
      <pc:sldChg chg="del">
        <pc:chgData name="Preble, Edward" userId="3f699ce9-b5cc-4fed-b6d2-42f0fa8fd75f" providerId="ADAL" clId="{AC0B71E4-2A6C-F04C-A262-D2EE1D243FAB}" dt="2020-09-27T18:47:50.235" v="3112" actId="2696"/>
        <pc:sldMkLst>
          <pc:docMk/>
          <pc:sldMk cId="1216618072" sldId="283"/>
        </pc:sldMkLst>
      </pc:sldChg>
      <pc:sldChg chg="addSp delSp modSp mod">
        <pc:chgData name="Preble, Edward" userId="3f699ce9-b5cc-4fed-b6d2-42f0fa8fd75f" providerId="ADAL" clId="{AC0B71E4-2A6C-F04C-A262-D2EE1D243FAB}" dt="2020-09-27T19:01:30.752" v="3263"/>
        <pc:sldMkLst>
          <pc:docMk/>
          <pc:sldMk cId="123154940" sldId="290"/>
        </pc:sldMkLst>
        <pc:spChg chg="mod">
          <ac:chgData name="Preble, Edward" userId="3f699ce9-b5cc-4fed-b6d2-42f0fa8fd75f" providerId="ADAL" clId="{AC0B71E4-2A6C-F04C-A262-D2EE1D243FAB}" dt="2020-09-27T18:44:17.957" v="3047" actId="20577"/>
          <ac:spMkLst>
            <pc:docMk/>
            <pc:sldMk cId="123154940" sldId="290"/>
            <ac:spMk id="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0.188" v="3262" actId="478"/>
          <ac:spMkLst>
            <pc:docMk/>
            <pc:sldMk cId="123154940" sldId="290"/>
            <ac:spMk id="12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0.188" v="3262" actId="478"/>
          <ac:spMkLst>
            <pc:docMk/>
            <pc:sldMk cId="123154940" sldId="290"/>
            <ac:spMk id="12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0.188" v="3262" actId="478"/>
          <ac:spMkLst>
            <pc:docMk/>
            <pc:sldMk cId="123154940" sldId="290"/>
            <ac:spMk id="12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0.188" v="3262" actId="478"/>
          <ac:spMkLst>
            <pc:docMk/>
            <pc:sldMk cId="123154940" sldId="290"/>
            <ac:spMk id="130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0.188" v="3262" actId="478"/>
          <ac:spMkLst>
            <pc:docMk/>
            <pc:sldMk cId="123154940" sldId="290"/>
            <ac:spMk id="13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0.188" v="3262" actId="478"/>
          <ac:spMkLst>
            <pc:docMk/>
            <pc:sldMk cId="123154940" sldId="290"/>
            <ac:spMk id="132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1:30.752" v="3263"/>
          <ac:spMkLst>
            <pc:docMk/>
            <pc:sldMk cId="123154940" sldId="290"/>
            <ac:spMk id="133" creationId="{3696328B-0F31-6B48-8F9A-49F3EE5E4A97}"/>
          </ac:spMkLst>
        </pc:spChg>
        <pc:spChg chg="add mod">
          <ac:chgData name="Preble, Edward" userId="3f699ce9-b5cc-4fed-b6d2-42f0fa8fd75f" providerId="ADAL" clId="{AC0B71E4-2A6C-F04C-A262-D2EE1D243FAB}" dt="2020-09-27T19:01:30.752" v="3263"/>
          <ac:spMkLst>
            <pc:docMk/>
            <pc:sldMk cId="123154940" sldId="290"/>
            <ac:spMk id="134" creationId="{ECA1E218-FD16-964D-8E49-B26A33CA342F}"/>
          </ac:spMkLst>
        </pc:spChg>
        <pc:spChg chg="add mod">
          <ac:chgData name="Preble, Edward" userId="3f699ce9-b5cc-4fed-b6d2-42f0fa8fd75f" providerId="ADAL" clId="{AC0B71E4-2A6C-F04C-A262-D2EE1D243FAB}" dt="2020-09-27T19:01:30.752" v="3263"/>
          <ac:spMkLst>
            <pc:docMk/>
            <pc:sldMk cId="123154940" sldId="290"/>
            <ac:spMk id="135" creationId="{92AB805D-DEDF-484D-9A73-1FE4FAB157EF}"/>
          </ac:spMkLst>
        </pc:spChg>
        <pc:spChg chg="add mod">
          <ac:chgData name="Preble, Edward" userId="3f699ce9-b5cc-4fed-b6d2-42f0fa8fd75f" providerId="ADAL" clId="{AC0B71E4-2A6C-F04C-A262-D2EE1D243FAB}" dt="2020-09-27T19:01:30.752" v="3263"/>
          <ac:spMkLst>
            <pc:docMk/>
            <pc:sldMk cId="123154940" sldId="290"/>
            <ac:spMk id="136" creationId="{7AC2E556-1336-4946-93D0-1E9BCC2AA129}"/>
          </ac:spMkLst>
        </pc:spChg>
        <pc:spChg chg="add mod">
          <ac:chgData name="Preble, Edward" userId="3f699ce9-b5cc-4fed-b6d2-42f0fa8fd75f" providerId="ADAL" clId="{AC0B71E4-2A6C-F04C-A262-D2EE1D243FAB}" dt="2020-09-27T19:01:30.752" v="3263"/>
          <ac:spMkLst>
            <pc:docMk/>
            <pc:sldMk cId="123154940" sldId="290"/>
            <ac:spMk id="137" creationId="{7950BF7F-0B9B-7B47-B935-F26AFB97A507}"/>
          </ac:spMkLst>
        </pc:spChg>
        <pc:spChg chg="add mod">
          <ac:chgData name="Preble, Edward" userId="3f699ce9-b5cc-4fed-b6d2-42f0fa8fd75f" providerId="ADAL" clId="{AC0B71E4-2A6C-F04C-A262-D2EE1D243FAB}" dt="2020-09-27T19:01:30.752" v="3263"/>
          <ac:spMkLst>
            <pc:docMk/>
            <pc:sldMk cId="123154940" sldId="290"/>
            <ac:spMk id="138" creationId="{2983D53D-E5D0-1448-8994-D2EF51710F99}"/>
          </ac:spMkLst>
        </pc:spChg>
      </pc:sldChg>
      <pc:sldChg chg="addSp delSp modSp mod">
        <pc:chgData name="Preble, Edward" userId="3f699ce9-b5cc-4fed-b6d2-42f0fa8fd75f" providerId="ADAL" clId="{AC0B71E4-2A6C-F04C-A262-D2EE1D243FAB}" dt="2020-09-27T19:02:55.741" v="3282"/>
        <pc:sldMkLst>
          <pc:docMk/>
          <pc:sldMk cId="3474181462" sldId="292"/>
        </pc:sldMkLst>
        <pc:spChg chg="add mod">
          <ac:chgData name="Preble, Edward" userId="3f699ce9-b5cc-4fed-b6d2-42f0fa8fd75f" providerId="ADAL" clId="{AC0B71E4-2A6C-F04C-A262-D2EE1D243FAB}" dt="2020-09-27T19:02:55.741" v="3282"/>
          <ac:spMkLst>
            <pc:docMk/>
            <pc:sldMk cId="3474181462" sldId="292"/>
            <ac:spMk id="15" creationId="{E320C6C3-15AF-C94A-8963-E50D0546B33E}"/>
          </ac:spMkLst>
        </pc:spChg>
        <pc:spChg chg="add mod">
          <ac:chgData name="Preble, Edward" userId="3f699ce9-b5cc-4fed-b6d2-42f0fa8fd75f" providerId="ADAL" clId="{AC0B71E4-2A6C-F04C-A262-D2EE1D243FAB}" dt="2020-09-27T19:02:55.741" v="3282"/>
          <ac:spMkLst>
            <pc:docMk/>
            <pc:sldMk cId="3474181462" sldId="292"/>
            <ac:spMk id="16" creationId="{28CA0D1E-9AA4-1D48-AEB9-8B9A9FC358E2}"/>
          </ac:spMkLst>
        </pc:spChg>
        <pc:spChg chg="add mod">
          <ac:chgData name="Preble, Edward" userId="3f699ce9-b5cc-4fed-b6d2-42f0fa8fd75f" providerId="ADAL" clId="{AC0B71E4-2A6C-F04C-A262-D2EE1D243FAB}" dt="2020-09-27T19:02:55.741" v="3282"/>
          <ac:spMkLst>
            <pc:docMk/>
            <pc:sldMk cId="3474181462" sldId="292"/>
            <ac:spMk id="17" creationId="{B560246D-5816-CC4C-A4C6-CA412E5EFCA2}"/>
          </ac:spMkLst>
        </pc:spChg>
        <pc:spChg chg="del">
          <ac:chgData name="Preble, Edward" userId="3f699ce9-b5cc-4fed-b6d2-42f0fa8fd75f" providerId="ADAL" clId="{AC0B71E4-2A6C-F04C-A262-D2EE1D243FAB}" dt="2020-09-27T19:02:55.081" v="3281" actId="478"/>
          <ac:spMkLst>
            <pc:docMk/>
            <pc:sldMk cId="3474181462" sldId="292"/>
            <ac:spMk id="1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55.081" v="3281" actId="478"/>
          <ac:spMkLst>
            <pc:docMk/>
            <pc:sldMk cId="3474181462" sldId="292"/>
            <ac:spMk id="1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55.081" v="3281" actId="478"/>
          <ac:spMkLst>
            <pc:docMk/>
            <pc:sldMk cId="3474181462" sldId="292"/>
            <ac:spMk id="20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55.081" v="3281" actId="478"/>
          <ac:spMkLst>
            <pc:docMk/>
            <pc:sldMk cId="3474181462" sldId="292"/>
            <ac:spMk id="2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55.081" v="3281" actId="478"/>
          <ac:spMkLst>
            <pc:docMk/>
            <pc:sldMk cId="3474181462" sldId="292"/>
            <ac:spMk id="2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55.081" v="3281" actId="478"/>
          <ac:spMkLst>
            <pc:docMk/>
            <pc:sldMk cId="3474181462" sldId="292"/>
            <ac:spMk id="23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2:55.741" v="3282"/>
          <ac:spMkLst>
            <pc:docMk/>
            <pc:sldMk cId="3474181462" sldId="292"/>
            <ac:spMk id="24" creationId="{873B87B3-B20F-7240-93E2-6A5453DB9B3B}"/>
          </ac:spMkLst>
        </pc:spChg>
        <pc:spChg chg="add mod">
          <ac:chgData name="Preble, Edward" userId="3f699ce9-b5cc-4fed-b6d2-42f0fa8fd75f" providerId="ADAL" clId="{AC0B71E4-2A6C-F04C-A262-D2EE1D243FAB}" dt="2020-09-27T19:02:55.741" v="3282"/>
          <ac:spMkLst>
            <pc:docMk/>
            <pc:sldMk cId="3474181462" sldId="292"/>
            <ac:spMk id="25" creationId="{D5A809D8-5718-1741-95CC-4257DE976CB9}"/>
          </ac:spMkLst>
        </pc:spChg>
        <pc:spChg chg="add mod">
          <ac:chgData name="Preble, Edward" userId="3f699ce9-b5cc-4fed-b6d2-42f0fa8fd75f" providerId="ADAL" clId="{AC0B71E4-2A6C-F04C-A262-D2EE1D243FAB}" dt="2020-09-27T19:02:55.741" v="3282"/>
          <ac:spMkLst>
            <pc:docMk/>
            <pc:sldMk cId="3474181462" sldId="292"/>
            <ac:spMk id="26" creationId="{AA376D1D-B519-9C48-B370-7168828AA506}"/>
          </ac:spMkLst>
        </pc:spChg>
      </pc:sldChg>
      <pc:sldChg chg="del">
        <pc:chgData name="Preble, Edward" userId="3f699ce9-b5cc-4fed-b6d2-42f0fa8fd75f" providerId="ADAL" clId="{AC0B71E4-2A6C-F04C-A262-D2EE1D243FAB}" dt="2020-09-27T18:47:51.179" v="3113" actId="2696"/>
        <pc:sldMkLst>
          <pc:docMk/>
          <pc:sldMk cId="479493192" sldId="294"/>
        </pc:sldMkLst>
      </pc:sldChg>
      <pc:sldChg chg="del">
        <pc:chgData name="Preble, Edward" userId="3f699ce9-b5cc-4fed-b6d2-42f0fa8fd75f" providerId="ADAL" clId="{AC0B71E4-2A6C-F04C-A262-D2EE1D243FAB}" dt="2020-09-27T18:47:55.192" v="3114" actId="2696"/>
        <pc:sldMkLst>
          <pc:docMk/>
          <pc:sldMk cId="561271398" sldId="296"/>
        </pc:sldMkLst>
      </pc:sldChg>
      <pc:sldChg chg="addSp delSp modSp mod">
        <pc:chgData name="Preble, Edward" userId="3f699ce9-b5cc-4fed-b6d2-42f0fa8fd75f" providerId="ADAL" clId="{AC0B71E4-2A6C-F04C-A262-D2EE1D243FAB}" dt="2020-09-27T19:01:36.716" v="3265"/>
        <pc:sldMkLst>
          <pc:docMk/>
          <pc:sldMk cId="827723818" sldId="299"/>
        </pc:sldMkLst>
        <pc:spChg chg="del">
          <ac:chgData name="Preble, Edward" userId="3f699ce9-b5cc-4fed-b6d2-42f0fa8fd75f" providerId="ADAL" clId="{AC0B71E4-2A6C-F04C-A262-D2EE1D243FAB}" dt="2020-09-27T19:01:36.060" v="3264" actId="478"/>
          <ac:spMkLst>
            <pc:docMk/>
            <pc:sldMk cId="827723818" sldId="299"/>
            <ac:spMk id="3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6.060" v="3264" actId="478"/>
          <ac:spMkLst>
            <pc:docMk/>
            <pc:sldMk cId="827723818" sldId="299"/>
            <ac:spMk id="3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6.060" v="3264" actId="478"/>
          <ac:spMkLst>
            <pc:docMk/>
            <pc:sldMk cId="827723818" sldId="299"/>
            <ac:spMk id="3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6.060" v="3264" actId="478"/>
          <ac:spMkLst>
            <pc:docMk/>
            <pc:sldMk cId="827723818" sldId="299"/>
            <ac:spMk id="3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6.060" v="3264" actId="478"/>
          <ac:spMkLst>
            <pc:docMk/>
            <pc:sldMk cId="827723818" sldId="299"/>
            <ac:spMk id="3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36.060" v="3264" actId="478"/>
          <ac:spMkLst>
            <pc:docMk/>
            <pc:sldMk cId="827723818" sldId="299"/>
            <ac:spMk id="40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1:36.716" v="3265"/>
          <ac:spMkLst>
            <pc:docMk/>
            <pc:sldMk cId="827723818" sldId="299"/>
            <ac:spMk id="41" creationId="{32E58B89-03C1-434C-A7B3-0084461CA362}"/>
          </ac:spMkLst>
        </pc:spChg>
        <pc:spChg chg="add mod">
          <ac:chgData name="Preble, Edward" userId="3f699ce9-b5cc-4fed-b6d2-42f0fa8fd75f" providerId="ADAL" clId="{AC0B71E4-2A6C-F04C-A262-D2EE1D243FAB}" dt="2020-09-27T19:01:36.716" v="3265"/>
          <ac:spMkLst>
            <pc:docMk/>
            <pc:sldMk cId="827723818" sldId="299"/>
            <ac:spMk id="42" creationId="{853EB9DE-FBB7-094B-9F36-823580324FEB}"/>
          </ac:spMkLst>
        </pc:spChg>
        <pc:spChg chg="add mod">
          <ac:chgData name="Preble, Edward" userId="3f699ce9-b5cc-4fed-b6d2-42f0fa8fd75f" providerId="ADAL" clId="{AC0B71E4-2A6C-F04C-A262-D2EE1D243FAB}" dt="2020-09-27T19:01:36.716" v="3265"/>
          <ac:spMkLst>
            <pc:docMk/>
            <pc:sldMk cId="827723818" sldId="299"/>
            <ac:spMk id="43" creationId="{0D1926E4-1B0D-6A47-8FFA-B7ACDE8A6C9D}"/>
          </ac:spMkLst>
        </pc:spChg>
        <pc:spChg chg="add mod">
          <ac:chgData name="Preble, Edward" userId="3f699ce9-b5cc-4fed-b6d2-42f0fa8fd75f" providerId="ADAL" clId="{AC0B71E4-2A6C-F04C-A262-D2EE1D243FAB}" dt="2020-09-27T19:01:36.716" v="3265"/>
          <ac:spMkLst>
            <pc:docMk/>
            <pc:sldMk cId="827723818" sldId="299"/>
            <ac:spMk id="44" creationId="{9265DE52-D614-834B-B010-93BA57BC28C8}"/>
          </ac:spMkLst>
        </pc:spChg>
        <pc:spChg chg="add mod">
          <ac:chgData name="Preble, Edward" userId="3f699ce9-b5cc-4fed-b6d2-42f0fa8fd75f" providerId="ADAL" clId="{AC0B71E4-2A6C-F04C-A262-D2EE1D243FAB}" dt="2020-09-27T19:01:36.716" v="3265"/>
          <ac:spMkLst>
            <pc:docMk/>
            <pc:sldMk cId="827723818" sldId="299"/>
            <ac:spMk id="45" creationId="{4E3508E5-F42A-494B-943D-FFE2E6DAD5E3}"/>
          </ac:spMkLst>
        </pc:spChg>
        <pc:spChg chg="add mod">
          <ac:chgData name="Preble, Edward" userId="3f699ce9-b5cc-4fed-b6d2-42f0fa8fd75f" providerId="ADAL" clId="{AC0B71E4-2A6C-F04C-A262-D2EE1D243FAB}" dt="2020-09-27T19:01:36.716" v="3265"/>
          <ac:spMkLst>
            <pc:docMk/>
            <pc:sldMk cId="827723818" sldId="299"/>
            <ac:spMk id="46" creationId="{5435861D-BBB2-1B45-A4B8-534FBD54EBEE}"/>
          </ac:spMkLst>
        </pc:spChg>
      </pc:sldChg>
      <pc:sldChg chg="addSp delSp modSp mod">
        <pc:chgData name="Preble, Edward" userId="3f699ce9-b5cc-4fed-b6d2-42f0fa8fd75f" providerId="ADAL" clId="{AC0B71E4-2A6C-F04C-A262-D2EE1D243FAB}" dt="2020-09-27T19:01:54.447" v="3270"/>
        <pc:sldMkLst>
          <pc:docMk/>
          <pc:sldMk cId="2008608777" sldId="300"/>
        </pc:sldMkLst>
        <pc:spChg chg="del">
          <ac:chgData name="Preble, Edward" userId="3f699ce9-b5cc-4fed-b6d2-42f0fa8fd75f" providerId="ADAL" clId="{AC0B71E4-2A6C-F04C-A262-D2EE1D243FAB}" dt="2020-09-27T19:01:53.767" v="3269" actId="478"/>
          <ac:spMkLst>
            <pc:docMk/>
            <pc:sldMk cId="2008608777" sldId="300"/>
            <ac:spMk id="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53.767" v="3269" actId="478"/>
          <ac:spMkLst>
            <pc:docMk/>
            <pc:sldMk cId="2008608777" sldId="300"/>
            <ac:spMk id="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53.767" v="3269" actId="478"/>
          <ac:spMkLst>
            <pc:docMk/>
            <pc:sldMk cId="2008608777" sldId="300"/>
            <ac:spMk id="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53.767" v="3269" actId="478"/>
          <ac:spMkLst>
            <pc:docMk/>
            <pc:sldMk cId="2008608777" sldId="300"/>
            <ac:spMk id="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53.767" v="3269" actId="478"/>
          <ac:spMkLst>
            <pc:docMk/>
            <pc:sldMk cId="2008608777" sldId="300"/>
            <ac:spMk id="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53.767" v="3269" actId="478"/>
          <ac:spMkLst>
            <pc:docMk/>
            <pc:sldMk cId="2008608777" sldId="300"/>
            <ac:spMk id="10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1:54.447" v="3270"/>
          <ac:spMkLst>
            <pc:docMk/>
            <pc:sldMk cId="2008608777" sldId="300"/>
            <ac:spMk id="11" creationId="{C66CC867-2571-2C42-8C92-B6213643FB7B}"/>
          </ac:spMkLst>
        </pc:spChg>
        <pc:spChg chg="add mod">
          <ac:chgData name="Preble, Edward" userId="3f699ce9-b5cc-4fed-b6d2-42f0fa8fd75f" providerId="ADAL" clId="{AC0B71E4-2A6C-F04C-A262-D2EE1D243FAB}" dt="2020-09-27T19:01:54.447" v="3270"/>
          <ac:spMkLst>
            <pc:docMk/>
            <pc:sldMk cId="2008608777" sldId="300"/>
            <ac:spMk id="12" creationId="{861576AE-B311-C24E-B109-D88079996D45}"/>
          </ac:spMkLst>
        </pc:spChg>
        <pc:spChg chg="add mod">
          <ac:chgData name="Preble, Edward" userId="3f699ce9-b5cc-4fed-b6d2-42f0fa8fd75f" providerId="ADAL" clId="{AC0B71E4-2A6C-F04C-A262-D2EE1D243FAB}" dt="2020-09-27T19:01:54.447" v="3270"/>
          <ac:spMkLst>
            <pc:docMk/>
            <pc:sldMk cId="2008608777" sldId="300"/>
            <ac:spMk id="13" creationId="{360B31B4-990B-394D-BF24-B3DE3164DEF4}"/>
          </ac:spMkLst>
        </pc:spChg>
        <pc:spChg chg="add mod">
          <ac:chgData name="Preble, Edward" userId="3f699ce9-b5cc-4fed-b6d2-42f0fa8fd75f" providerId="ADAL" clId="{AC0B71E4-2A6C-F04C-A262-D2EE1D243FAB}" dt="2020-09-27T19:01:54.447" v="3270"/>
          <ac:spMkLst>
            <pc:docMk/>
            <pc:sldMk cId="2008608777" sldId="300"/>
            <ac:spMk id="14" creationId="{A977D9F7-DE31-C04C-8B90-E22238D2EB1B}"/>
          </ac:spMkLst>
        </pc:spChg>
        <pc:spChg chg="add mod">
          <ac:chgData name="Preble, Edward" userId="3f699ce9-b5cc-4fed-b6d2-42f0fa8fd75f" providerId="ADAL" clId="{AC0B71E4-2A6C-F04C-A262-D2EE1D243FAB}" dt="2020-09-27T19:01:54.447" v="3270"/>
          <ac:spMkLst>
            <pc:docMk/>
            <pc:sldMk cId="2008608777" sldId="300"/>
            <ac:spMk id="15" creationId="{697DA7CD-21DB-C64F-9553-1D9C2745B521}"/>
          </ac:spMkLst>
        </pc:spChg>
        <pc:spChg chg="add mod">
          <ac:chgData name="Preble, Edward" userId="3f699ce9-b5cc-4fed-b6d2-42f0fa8fd75f" providerId="ADAL" clId="{AC0B71E4-2A6C-F04C-A262-D2EE1D243FAB}" dt="2020-09-27T19:01:54.447" v="3270"/>
          <ac:spMkLst>
            <pc:docMk/>
            <pc:sldMk cId="2008608777" sldId="300"/>
            <ac:spMk id="16" creationId="{9E9AEB8E-80CD-4D4E-AD7C-50880A27BBC3}"/>
          </ac:spMkLst>
        </pc:spChg>
      </pc:sldChg>
      <pc:sldChg chg="del">
        <pc:chgData name="Preble, Edward" userId="3f699ce9-b5cc-4fed-b6d2-42f0fa8fd75f" providerId="ADAL" clId="{AC0B71E4-2A6C-F04C-A262-D2EE1D243FAB}" dt="2020-09-27T18:44:31.798" v="3050" actId="2696"/>
        <pc:sldMkLst>
          <pc:docMk/>
          <pc:sldMk cId="1511683048" sldId="301"/>
        </pc:sldMkLst>
      </pc:sldChg>
      <pc:sldChg chg="del">
        <pc:chgData name="Preble, Edward" userId="3f699ce9-b5cc-4fed-b6d2-42f0fa8fd75f" providerId="ADAL" clId="{AC0B71E4-2A6C-F04C-A262-D2EE1D243FAB}" dt="2020-09-27T18:44:34.572" v="3051" actId="2696"/>
        <pc:sldMkLst>
          <pc:docMk/>
          <pc:sldMk cId="324714942" sldId="302"/>
        </pc:sldMkLst>
      </pc:sldChg>
      <pc:sldChg chg="del">
        <pc:chgData name="Preble, Edward" userId="3f699ce9-b5cc-4fed-b6d2-42f0fa8fd75f" providerId="ADAL" clId="{AC0B71E4-2A6C-F04C-A262-D2EE1D243FAB}" dt="2020-09-27T18:43:46.404" v="3009" actId="2696"/>
        <pc:sldMkLst>
          <pc:docMk/>
          <pc:sldMk cId="842375730" sldId="306"/>
        </pc:sldMkLst>
      </pc:sldChg>
      <pc:sldChg chg="del">
        <pc:chgData name="Preble, Edward" userId="3f699ce9-b5cc-4fed-b6d2-42f0fa8fd75f" providerId="ADAL" clId="{AC0B71E4-2A6C-F04C-A262-D2EE1D243FAB}" dt="2020-09-27T18:44:24.415" v="3048" actId="2696"/>
        <pc:sldMkLst>
          <pc:docMk/>
          <pc:sldMk cId="35720052" sldId="308"/>
        </pc:sldMkLst>
      </pc:sldChg>
      <pc:sldChg chg="addSp delSp modSp mod">
        <pc:chgData name="Preble, Edward" userId="3f699ce9-b5cc-4fed-b6d2-42f0fa8fd75f" providerId="ADAL" clId="{AC0B71E4-2A6C-F04C-A262-D2EE1D243FAB}" dt="2020-09-27T19:01:48.776" v="3268"/>
        <pc:sldMkLst>
          <pc:docMk/>
          <pc:sldMk cId="1207887474" sldId="309"/>
        </pc:sldMkLst>
        <pc:spChg chg="mod">
          <ac:chgData name="Preble, Edward" userId="3f699ce9-b5cc-4fed-b6d2-42f0fa8fd75f" providerId="ADAL" clId="{AC0B71E4-2A6C-F04C-A262-D2EE1D243FAB}" dt="2020-09-26T01:16:41.051" v="1375" actId="20577"/>
          <ac:spMkLst>
            <pc:docMk/>
            <pc:sldMk cId="1207887474" sldId="309"/>
            <ac:spMk id="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48.188" v="3267" actId="478"/>
          <ac:spMkLst>
            <pc:docMk/>
            <pc:sldMk cId="1207887474" sldId="309"/>
            <ac:spMk id="1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48.188" v="3267" actId="478"/>
          <ac:spMkLst>
            <pc:docMk/>
            <pc:sldMk cId="1207887474" sldId="309"/>
            <ac:spMk id="14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48.188" v="3267" actId="478"/>
          <ac:spMkLst>
            <pc:docMk/>
            <pc:sldMk cId="1207887474" sldId="309"/>
            <ac:spMk id="1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48.188" v="3267" actId="478"/>
          <ac:spMkLst>
            <pc:docMk/>
            <pc:sldMk cId="1207887474" sldId="309"/>
            <ac:spMk id="1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48.188" v="3267" actId="478"/>
          <ac:spMkLst>
            <pc:docMk/>
            <pc:sldMk cId="1207887474" sldId="309"/>
            <ac:spMk id="1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1:48.188" v="3267" actId="478"/>
          <ac:spMkLst>
            <pc:docMk/>
            <pc:sldMk cId="1207887474" sldId="309"/>
            <ac:spMk id="18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1:48.776" v="3268"/>
          <ac:spMkLst>
            <pc:docMk/>
            <pc:sldMk cId="1207887474" sldId="309"/>
            <ac:spMk id="19" creationId="{5AF2711A-D531-DA49-A150-0251EA148484}"/>
          </ac:spMkLst>
        </pc:spChg>
        <pc:spChg chg="add mod">
          <ac:chgData name="Preble, Edward" userId="3f699ce9-b5cc-4fed-b6d2-42f0fa8fd75f" providerId="ADAL" clId="{AC0B71E4-2A6C-F04C-A262-D2EE1D243FAB}" dt="2020-09-27T19:01:48.776" v="3268"/>
          <ac:spMkLst>
            <pc:docMk/>
            <pc:sldMk cId="1207887474" sldId="309"/>
            <ac:spMk id="20" creationId="{AEEA88F2-DA15-2E49-9988-813E18EFF550}"/>
          </ac:spMkLst>
        </pc:spChg>
        <pc:spChg chg="add mod">
          <ac:chgData name="Preble, Edward" userId="3f699ce9-b5cc-4fed-b6d2-42f0fa8fd75f" providerId="ADAL" clId="{AC0B71E4-2A6C-F04C-A262-D2EE1D243FAB}" dt="2020-09-27T19:01:48.776" v="3268"/>
          <ac:spMkLst>
            <pc:docMk/>
            <pc:sldMk cId="1207887474" sldId="309"/>
            <ac:spMk id="21" creationId="{07D76CDC-C595-4443-AB8A-AA06FC97CC7F}"/>
          </ac:spMkLst>
        </pc:spChg>
        <pc:spChg chg="add mod">
          <ac:chgData name="Preble, Edward" userId="3f699ce9-b5cc-4fed-b6d2-42f0fa8fd75f" providerId="ADAL" clId="{AC0B71E4-2A6C-F04C-A262-D2EE1D243FAB}" dt="2020-09-27T19:01:48.776" v="3268"/>
          <ac:spMkLst>
            <pc:docMk/>
            <pc:sldMk cId="1207887474" sldId="309"/>
            <ac:spMk id="22" creationId="{3342BCE8-BB9B-1E41-BB83-6A71AD4DF7F3}"/>
          </ac:spMkLst>
        </pc:spChg>
        <pc:spChg chg="add mod">
          <ac:chgData name="Preble, Edward" userId="3f699ce9-b5cc-4fed-b6d2-42f0fa8fd75f" providerId="ADAL" clId="{AC0B71E4-2A6C-F04C-A262-D2EE1D243FAB}" dt="2020-09-27T19:01:48.776" v="3268"/>
          <ac:spMkLst>
            <pc:docMk/>
            <pc:sldMk cId="1207887474" sldId="309"/>
            <ac:spMk id="23" creationId="{EBC496E6-FABE-064B-8A34-B3283EB1250A}"/>
          </ac:spMkLst>
        </pc:spChg>
        <pc:spChg chg="add mod">
          <ac:chgData name="Preble, Edward" userId="3f699ce9-b5cc-4fed-b6d2-42f0fa8fd75f" providerId="ADAL" clId="{AC0B71E4-2A6C-F04C-A262-D2EE1D243FAB}" dt="2020-09-27T19:01:48.776" v="3268"/>
          <ac:spMkLst>
            <pc:docMk/>
            <pc:sldMk cId="1207887474" sldId="309"/>
            <ac:spMk id="24" creationId="{7EDB910A-488A-CF42-B034-1B73FDF78D97}"/>
          </ac:spMkLst>
        </pc:spChg>
      </pc:sldChg>
      <pc:sldChg chg="del">
        <pc:chgData name="Preble, Edward" userId="3f699ce9-b5cc-4fed-b6d2-42f0fa8fd75f" providerId="ADAL" clId="{AC0B71E4-2A6C-F04C-A262-D2EE1D243FAB}" dt="2020-09-27T18:44:29.947" v="3049" actId="2696"/>
        <pc:sldMkLst>
          <pc:docMk/>
          <pc:sldMk cId="1274351409" sldId="313"/>
        </pc:sldMkLst>
      </pc:sldChg>
      <pc:sldChg chg="addSp delSp modSp mod modAnim">
        <pc:chgData name="Preble, Edward" userId="3f699ce9-b5cc-4fed-b6d2-42f0fa8fd75f" providerId="ADAL" clId="{AC0B71E4-2A6C-F04C-A262-D2EE1D243FAB}" dt="2020-09-27T19:03:12.681" v="3288"/>
        <pc:sldMkLst>
          <pc:docMk/>
          <pc:sldMk cId="568532500" sldId="315"/>
        </pc:sldMkLst>
        <pc:spChg chg="mod">
          <ac:chgData name="Preble, Edward" userId="3f699ce9-b5cc-4fed-b6d2-42f0fa8fd75f" providerId="ADAL" clId="{AC0B71E4-2A6C-F04C-A262-D2EE1D243FAB}" dt="2020-09-26T01:20:34.484" v="1433" actId="20577"/>
          <ac:spMkLst>
            <pc:docMk/>
            <pc:sldMk cId="568532500" sldId="315"/>
            <ac:spMk id="2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6T01:24:03.034" v="1488" actId="1038"/>
          <ac:spMkLst>
            <pc:docMk/>
            <pc:sldMk cId="568532500" sldId="315"/>
            <ac:spMk id="3" creationId="{81036115-E4DA-A846-A886-18BA2B7F3F93}"/>
          </ac:spMkLst>
        </pc:spChg>
        <pc:spChg chg="del">
          <ac:chgData name="Preble, Edward" userId="3f699ce9-b5cc-4fed-b6d2-42f0fa8fd75f" providerId="ADAL" clId="{AC0B71E4-2A6C-F04C-A262-D2EE1D243FAB}" dt="2020-09-27T19:03:12.046" v="3287" actId="478"/>
          <ac:spMkLst>
            <pc:docMk/>
            <pc:sldMk cId="568532500" sldId="315"/>
            <ac:spMk id="1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2.046" v="3287" actId="478"/>
          <ac:spMkLst>
            <pc:docMk/>
            <pc:sldMk cId="568532500" sldId="315"/>
            <ac:spMk id="1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2.046" v="3287" actId="478"/>
          <ac:spMkLst>
            <pc:docMk/>
            <pc:sldMk cId="568532500" sldId="315"/>
            <ac:spMk id="20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2.046" v="3287" actId="478"/>
          <ac:spMkLst>
            <pc:docMk/>
            <pc:sldMk cId="568532500" sldId="315"/>
            <ac:spMk id="2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2.046" v="3287" actId="478"/>
          <ac:spMkLst>
            <pc:docMk/>
            <pc:sldMk cId="568532500" sldId="315"/>
            <ac:spMk id="2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2.046" v="3287" actId="478"/>
          <ac:spMkLst>
            <pc:docMk/>
            <pc:sldMk cId="568532500" sldId="315"/>
            <ac:spMk id="23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6T01:22:17.847" v="1468" actId="122"/>
          <ac:spMkLst>
            <pc:docMk/>
            <pc:sldMk cId="568532500" sldId="315"/>
            <ac:spMk id="24" creationId="{8135239A-9CAE-C344-B8D1-9B3AB9FB2ADE}"/>
          </ac:spMkLst>
        </pc:spChg>
        <pc:spChg chg="add mod">
          <ac:chgData name="Preble, Edward" userId="3f699ce9-b5cc-4fed-b6d2-42f0fa8fd75f" providerId="ADAL" clId="{AC0B71E4-2A6C-F04C-A262-D2EE1D243FAB}" dt="2020-09-27T19:03:12.681" v="3288"/>
          <ac:spMkLst>
            <pc:docMk/>
            <pc:sldMk cId="568532500" sldId="315"/>
            <ac:spMk id="26" creationId="{DF85C166-34D9-D149-83F4-CE970BE2AA58}"/>
          </ac:spMkLst>
        </pc:spChg>
        <pc:spChg chg="add mod">
          <ac:chgData name="Preble, Edward" userId="3f699ce9-b5cc-4fed-b6d2-42f0fa8fd75f" providerId="ADAL" clId="{AC0B71E4-2A6C-F04C-A262-D2EE1D243FAB}" dt="2020-09-27T19:03:12.681" v="3288"/>
          <ac:spMkLst>
            <pc:docMk/>
            <pc:sldMk cId="568532500" sldId="315"/>
            <ac:spMk id="27" creationId="{54A90468-6A1C-DC43-B8EA-B98D57B26EDF}"/>
          </ac:spMkLst>
        </pc:spChg>
        <pc:spChg chg="add mod">
          <ac:chgData name="Preble, Edward" userId="3f699ce9-b5cc-4fed-b6d2-42f0fa8fd75f" providerId="ADAL" clId="{AC0B71E4-2A6C-F04C-A262-D2EE1D243FAB}" dt="2020-09-27T19:03:12.681" v="3288"/>
          <ac:spMkLst>
            <pc:docMk/>
            <pc:sldMk cId="568532500" sldId="315"/>
            <ac:spMk id="28" creationId="{0E90C865-E2E2-2D42-8D1D-253E894B8545}"/>
          </ac:spMkLst>
        </pc:spChg>
        <pc:spChg chg="add mod">
          <ac:chgData name="Preble, Edward" userId="3f699ce9-b5cc-4fed-b6d2-42f0fa8fd75f" providerId="ADAL" clId="{AC0B71E4-2A6C-F04C-A262-D2EE1D243FAB}" dt="2020-09-27T19:03:12.681" v="3288"/>
          <ac:spMkLst>
            <pc:docMk/>
            <pc:sldMk cId="568532500" sldId="315"/>
            <ac:spMk id="29" creationId="{40606F67-0261-ED46-8014-11EC5C452179}"/>
          </ac:spMkLst>
        </pc:spChg>
        <pc:spChg chg="add mod">
          <ac:chgData name="Preble, Edward" userId="3f699ce9-b5cc-4fed-b6d2-42f0fa8fd75f" providerId="ADAL" clId="{AC0B71E4-2A6C-F04C-A262-D2EE1D243FAB}" dt="2020-09-27T19:03:12.681" v="3288"/>
          <ac:spMkLst>
            <pc:docMk/>
            <pc:sldMk cId="568532500" sldId="315"/>
            <ac:spMk id="30" creationId="{B09D77D6-A63D-A044-B870-A7B07210505F}"/>
          </ac:spMkLst>
        </pc:spChg>
        <pc:spChg chg="add mod">
          <ac:chgData name="Preble, Edward" userId="3f699ce9-b5cc-4fed-b6d2-42f0fa8fd75f" providerId="ADAL" clId="{AC0B71E4-2A6C-F04C-A262-D2EE1D243FAB}" dt="2020-09-27T19:03:12.681" v="3288"/>
          <ac:spMkLst>
            <pc:docMk/>
            <pc:sldMk cId="568532500" sldId="315"/>
            <ac:spMk id="31" creationId="{AA382FB0-907E-0845-9D4C-2C64F1248F24}"/>
          </ac:spMkLst>
        </pc:spChg>
        <pc:cxnChg chg="add mod">
          <ac:chgData name="Preble, Edward" userId="3f699ce9-b5cc-4fed-b6d2-42f0fa8fd75f" providerId="ADAL" clId="{AC0B71E4-2A6C-F04C-A262-D2EE1D243FAB}" dt="2020-09-26T01:24:03.034" v="1488" actId="1038"/>
          <ac:cxnSpMkLst>
            <pc:docMk/>
            <pc:sldMk cId="568532500" sldId="315"/>
            <ac:cxnSpMk id="6" creationId="{69220206-545E-E948-BA7A-8852F07B37F1}"/>
          </ac:cxnSpMkLst>
        </pc:cxnChg>
        <pc:cxnChg chg="add mod">
          <ac:chgData name="Preble, Edward" userId="3f699ce9-b5cc-4fed-b6d2-42f0fa8fd75f" providerId="ADAL" clId="{AC0B71E4-2A6C-F04C-A262-D2EE1D243FAB}" dt="2020-09-26T01:23:01.721" v="1476" actId="571"/>
          <ac:cxnSpMkLst>
            <pc:docMk/>
            <pc:sldMk cId="568532500" sldId="315"/>
            <ac:cxnSpMk id="25" creationId="{BB10CECC-C221-3347-8A04-9F1C7C8692DD}"/>
          </ac:cxnSpMkLst>
        </pc:cxnChg>
      </pc:sldChg>
      <pc:sldChg chg="del">
        <pc:chgData name="Preble, Edward" userId="3f699ce9-b5cc-4fed-b6d2-42f0fa8fd75f" providerId="ADAL" clId="{AC0B71E4-2A6C-F04C-A262-D2EE1D243FAB}" dt="2020-09-26T01:21:37.096" v="1434" actId="2696"/>
        <pc:sldMkLst>
          <pc:docMk/>
          <pc:sldMk cId="2319218445" sldId="316"/>
        </pc:sldMkLst>
      </pc:sldChg>
      <pc:sldChg chg="del">
        <pc:chgData name="Preble, Edward" userId="3f699ce9-b5cc-4fed-b6d2-42f0fa8fd75f" providerId="ADAL" clId="{AC0B71E4-2A6C-F04C-A262-D2EE1D243FAB}" dt="2020-09-27T18:45:17.171" v="3052" actId="2696"/>
        <pc:sldMkLst>
          <pc:docMk/>
          <pc:sldMk cId="530511967" sldId="317"/>
        </pc:sldMkLst>
      </pc:sldChg>
      <pc:sldChg chg="addSp delSp modSp mod">
        <pc:chgData name="Preble, Edward" userId="3f699ce9-b5cc-4fed-b6d2-42f0fa8fd75f" providerId="ADAL" clId="{AC0B71E4-2A6C-F04C-A262-D2EE1D243FAB}" dt="2020-09-27T19:03:18.440" v="3290"/>
        <pc:sldMkLst>
          <pc:docMk/>
          <pc:sldMk cId="3772179869" sldId="319"/>
        </pc:sldMkLst>
        <pc:spChg chg="del">
          <ac:chgData name="Preble, Edward" userId="3f699ce9-b5cc-4fed-b6d2-42f0fa8fd75f" providerId="ADAL" clId="{AC0B71E4-2A6C-F04C-A262-D2EE1D243FAB}" dt="2020-09-27T19:03:17.897" v="3289" actId="478"/>
          <ac:spMkLst>
            <pc:docMk/>
            <pc:sldMk cId="3772179869" sldId="319"/>
            <ac:spMk id="1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7.897" v="3289" actId="478"/>
          <ac:spMkLst>
            <pc:docMk/>
            <pc:sldMk cId="3772179869" sldId="319"/>
            <ac:spMk id="14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7.897" v="3289" actId="478"/>
          <ac:spMkLst>
            <pc:docMk/>
            <pc:sldMk cId="3772179869" sldId="319"/>
            <ac:spMk id="1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7.897" v="3289" actId="478"/>
          <ac:spMkLst>
            <pc:docMk/>
            <pc:sldMk cId="3772179869" sldId="319"/>
            <ac:spMk id="1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7.897" v="3289" actId="478"/>
          <ac:spMkLst>
            <pc:docMk/>
            <pc:sldMk cId="3772179869" sldId="319"/>
            <ac:spMk id="1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17.897" v="3289" actId="478"/>
          <ac:spMkLst>
            <pc:docMk/>
            <pc:sldMk cId="3772179869" sldId="319"/>
            <ac:spMk id="18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3:18.440" v="3290"/>
          <ac:spMkLst>
            <pc:docMk/>
            <pc:sldMk cId="3772179869" sldId="319"/>
            <ac:spMk id="19" creationId="{7B0FBC1D-5611-264F-B91F-00F05F8FED72}"/>
          </ac:spMkLst>
        </pc:spChg>
        <pc:spChg chg="add mod">
          <ac:chgData name="Preble, Edward" userId="3f699ce9-b5cc-4fed-b6d2-42f0fa8fd75f" providerId="ADAL" clId="{AC0B71E4-2A6C-F04C-A262-D2EE1D243FAB}" dt="2020-09-27T19:03:18.440" v="3290"/>
          <ac:spMkLst>
            <pc:docMk/>
            <pc:sldMk cId="3772179869" sldId="319"/>
            <ac:spMk id="20" creationId="{D071432B-9631-674F-AEA2-E0204C6AAE03}"/>
          </ac:spMkLst>
        </pc:spChg>
        <pc:spChg chg="add mod">
          <ac:chgData name="Preble, Edward" userId="3f699ce9-b5cc-4fed-b6d2-42f0fa8fd75f" providerId="ADAL" clId="{AC0B71E4-2A6C-F04C-A262-D2EE1D243FAB}" dt="2020-09-27T19:03:18.440" v="3290"/>
          <ac:spMkLst>
            <pc:docMk/>
            <pc:sldMk cId="3772179869" sldId="319"/>
            <ac:spMk id="21" creationId="{2215DCDE-FF96-AA4D-BBE7-A901456BEC13}"/>
          </ac:spMkLst>
        </pc:spChg>
        <pc:spChg chg="add mod">
          <ac:chgData name="Preble, Edward" userId="3f699ce9-b5cc-4fed-b6d2-42f0fa8fd75f" providerId="ADAL" clId="{AC0B71E4-2A6C-F04C-A262-D2EE1D243FAB}" dt="2020-09-27T19:03:18.440" v="3290"/>
          <ac:spMkLst>
            <pc:docMk/>
            <pc:sldMk cId="3772179869" sldId="319"/>
            <ac:spMk id="22" creationId="{70069387-A7C6-924A-B798-B53F58726F41}"/>
          </ac:spMkLst>
        </pc:spChg>
        <pc:spChg chg="add mod">
          <ac:chgData name="Preble, Edward" userId="3f699ce9-b5cc-4fed-b6d2-42f0fa8fd75f" providerId="ADAL" clId="{AC0B71E4-2A6C-F04C-A262-D2EE1D243FAB}" dt="2020-09-27T19:03:18.440" v="3290"/>
          <ac:spMkLst>
            <pc:docMk/>
            <pc:sldMk cId="3772179869" sldId="319"/>
            <ac:spMk id="23" creationId="{4EE2617F-3835-7346-A76E-F22EE025846C}"/>
          </ac:spMkLst>
        </pc:spChg>
        <pc:spChg chg="add mod">
          <ac:chgData name="Preble, Edward" userId="3f699ce9-b5cc-4fed-b6d2-42f0fa8fd75f" providerId="ADAL" clId="{AC0B71E4-2A6C-F04C-A262-D2EE1D243FAB}" dt="2020-09-27T19:03:18.440" v="3290"/>
          <ac:spMkLst>
            <pc:docMk/>
            <pc:sldMk cId="3772179869" sldId="319"/>
            <ac:spMk id="24" creationId="{C4B65565-01C4-FC4D-B78C-1A2894A4D643}"/>
          </ac:spMkLst>
        </pc:spChg>
      </pc:sldChg>
      <pc:sldChg chg="addSp delSp modSp mod modAnim">
        <pc:chgData name="Preble, Edward" userId="3f699ce9-b5cc-4fed-b6d2-42f0fa8fd75f" providerId="ADAL" clId="{AC0B71E4-2A6C-F04C-A262-D2EE1D243FAB}" dt="2020-09-27T19:03:05.725" v="3286"/>
        <pc:sldMkLst>
          <pc:docMk/>
          <pc:sldMk cId="2120465433" sldId="322"/>
        </pc:sldMkLst>
        <pc:spChg chg="mod">
          <ac:chgData name="Preble, Edward" userId="3f699ce9-b5cc-4fed-b6d2-42f0fa8fd75f" providerId="ADAL" clId="{AC0B71E4-2A6C-F04C-A262-D2EE1D243FAB}" dt="2020-09-27T19:03:01.420" v="3284" actId="1076"/>
          <ac:spMkLst>
            <pc:docMk/>
            <pc:sldMk cId="2120465433" sldId="322"/>
            <ac:spMk id="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05.275" v="3285" actId="478"/>
          <ac:spMkLst>
            <pc:docMk/>
            <pc:sldMk cId="2120465433" sldId="322"/>
            <ac:spMk id="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05.275" v="3285" actId="478"/>
          <ac:spMkLst>
            <pc:docMk/>
            <pc:sldMk cId="2120465433" sldId="322"/>
            <ac:spMk id="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05.275" v="3285" actId="478"/>
          <ac:spMkLst>
            <pc:docMk/>
            <pc:sldMk cId="2120465433" sldId="322"/>
            <ac:spMk id="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05.275" v="3285" actId="478"/>
          <ac:spMkLst>
            <pc:docMk/>
            <pc:sldMk cId="2120465433" sldId="322"/>
            <ac:spMk id="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05.275" v="3285" actId="478"/>
          <ac:spMkLst>
            <pc:docMk/>
            <pc:sldMk cId="2120465433" sldId="322"/>
            <ac:spMk id="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05.275" v="3285" actId="478"/>
          <ac:spMkLst>
            <pc:docMk/>
            <pc:sldMk cId="2120465433" sldId="322"/>
            <ac:spMk id="10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3:05.725" v="3286"/>
          <ac:spMkLst>
            <pc:docMk/>
            <pc:sldMk cId="2120465433" sldId="322"/>
            <ac:spMk id="11" creationId="{BCDCC899-0CD4-6A4D-AA59-266620A48358}"/>
          </ac:spMkLst>
        </pc:spChg>
        <pc:spChg chg="add mod">
          <ac:chgData name="Preble, Edward" userId="3f699ce9-b5cc-4fed-b6d2-42f0fa8fd75f" providerId="ADAL" clId="{AC0B71E4-2A6C-F04C-A262-D2EE1D243FAB}" dt="2020-09-27T19:03:05.725" v="3286"/>
          <ac:spMkLst>
            <pc:docMk/>
            <pc:sldMk cId="2120465433" sldId="322"/>
            <ac:spMk id="12" creationId="{5307F08F-4381-2645-A936-451D174B242D}"/>
          </ac:spMkLst>
        </pc:spChg>
        <pc:spChg chg="add mod">
          <ac:chgData name="Preble, Edward" userId="3f699ce9-b5cc-4fed-b6d2-42f0fa8fd75f" providerId="ADAL" clId="{AC0B71E4-2A6C-F04C-A262-D2EE1D243FAB}" dt="2020-09-27T19:03:05.725" v="3286"/>
          <ac:spMkLst>
            <pc:docMk/>
            <pc:sldMk cId="2120465433" sldId="322"/>
            <ac:spMk id="13" creationId="{12777CF7-0804-3443-8362-F6D6B1712EF1}"/>
          </ac:spMkLst>
        </pc:spChg>
        <pc:spChg chg="add mod">
          <ac:chgData name="Preble, Edward" userId="3f699ce9-b5cc-4fed-b6d2-42f0fa8fd75f" providerId="ADAL" clId="{AC0B71E4-2A6C-F04C-A262-D2EE1D243FAB}" dt="2020-09-27T19:03:05.725" v="3286"/>
          <ac:spMkLst>
            <pc:docMk/>
            <pc:sldMk cId="2120465433" sldId="322"/>
            <ac:spMk id="14" creationId="{3E2067AF-1BCC-EE41-877D-BFAC26A72CA6}"/>
          </ac:spMkLst>
        </pc:spChg>
        <pc:spChg chg="add mod">
          <ac:chgData name="Preble, Edward" userId="3f699ce9-b5cc-4fed-b6d2-42f0fa8fd75f" providerId="ADAL" clId="{AC0B71E4-2A6C-F04C-A262-D2EE1D243FAB}" dt="2020-09-27T19:03:05.725" v="3286"/>
          <ac:spMkLst>
            <pc:docMk/>
            <pc:sldMk cId="2120465433" sldId="322"/>
            <ac:spMk id="15" creationId="{C41C0692-161D-5648-83FE-A06C039EC88A}"/>
          </ac:spMkLst>
        </pc:spChg>
        <pc:spChg chg="add mod">
          <ac:chgData name="Preble, Edward" userId="3f699ce9-b5cc-4fed-b6d2-42f0fa8fd75f" providerId="ADAL" clId="{AC0B71E4-2A6C-F04C-A262-D2EE1D243FAB}" dt="2020-09-27T19:03:05.725" v="3286"/>
          <ac:spMkLst>
            <pc:docMk/>
            <pc:sldMk cId="2120465433" sldId="322"/>
            <ac:spMk id="16" creationId="{8EB7CA88-C095-E848-BA87-9007B65D87DC}"/>
          </ac:spMkLst>
        </pc:spChg>
      </pc:sldChg>
      <pc:sldChg chg="del">
        <pc:chgData name="Preble, Edward" userId="3f699ce9-b5cc-4fed-b6d2-42f0fa8fd75f" providerId="ADAL" clId="{AC0B71E4-2A6C-F04C-A262-D2EE1D243FAB}" dt="2020-09-26T02:15:33.319" v="1661" actId="2696"/>
        <pc:sldMkLst>
          <pc:docMk/>
          <pc:sldMk cId="445610890" sldId="325"/>
        </pc:sldMkLst>
      </pc:sldChg>
      <pc:sldChg chg="addSp delSp modSp mod modAnim">
        <pc:chgData name="Preble, Edward" userId="3f699ce9-b5cc-4fed-b6d2-42f0fa8fd75f" providerId="ADAL" clId="{AC0B71E4-2A6C-F04C-A262-D2EE1D243FAB}" dt="2020-09-27T19:06:31.364" v="3336"/>
        <pc:sldMkLst>
          <pc:docMk/>
          <pc:sldMk cId="1660103788" sldId="326"/>
        </pc:sldMkLst>
        <pc:spChg chg="mod">
          <ac:chgData name="Preble, Edward" userId="3f699ce9-b5cc-4fed-b6d2-42f0fa8fd75f" providerId="ADAL" clId="{AC0B71E4-2A6C-F04C-A262-D2EE1D243FAB}" dt="2020-09-26T02:18:21.709" v="1689" actId="6549"/>
          <ac:spMkLst>
            <pc:docMk/>
            <pc:sldMk cId="1660103788" sldId="326"/>
            <ac:spMk id="2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6T02:22:39.877" v="1887" actId="20577"/>
          <ac:spMkLst>
            <pc:docMk/>
            <pc:sldMk cId="1660103788" sldId="326"/>
            <ac:spMk id="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0.613" v="3335" actId="478"/>
          <ac:spMkLst>
            <pc:docMk/>
            <pc:sldMk cId="1660103788" sldId="326"/>
            <ac:spMk id="1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0.613" v="3335" actId="478"/>
          <ac:spMkLst>
            <pc:docMk/>
            <pc:sldMk cId="1660103788" sldId="326"/>
            <ac:spMk id="14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0.613" v="3335" actId="478"/>
          <ac:spMkLst>
            <pc:docMk/>
            <pc:sldMk cId="1660103788" sldId="326"/>
            <ac:spMk id="1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0.613" v="3335" actId="478"/>
          <ac:spMkLst>
            <pc:docMk/>
            <pc:sldMk cId="1660103788" sldId="326"/>
            <ac:spMk id="1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0.613" v="3335" actId="478"/>
          <ac:spMkLst>
            <pc:docMk/>
            <pc:sldMk cId="1660103788" sldId="326"/>
            <ac:spMk id="1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0.613" v="3335" actId="478"/>
          <ac:spMkLst>
            <pc:docMk/>
            <pc:sldMk cId="1660103788" sldId="326"/>
            <ac:spMk id="18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6:31.364" v="3336"/>
          <ac:spMkLst>
            <pc:docMk/>
            <pc:sldMk cId="1660103788" sldId="326"/>
            <ac:spMk id="19" creationId="{34DC393E-B4A5-744E-B4DB-5AD7E4E9BCA1}"/>
          </ac:spMkLst>
        </pc:spChg>
        <pc:spChg chg="add mod">
          <ac:chgData name="Preble, Edward" userId="3f699ce9-b5cc-4fed-b6d2-42f0fa8fd75f" providerId="ADAL" clId="{AC0B71E4-2A6C-F04C-A262-D2EE1D243FAB}" dt="2020-09-27T19:06:31.364" v="3336"/>
          <ac:spMkLst>
            <pc:docMk/>
            <pc:sldMk cId="1660103788" sldId="326"/>
            <ac:spMk id="20" creationId="{52057AA9-0301-EC4F-B67F-C1F536A8AFB8}"/>
          </ac:spMkLst>
        </pc:spChg>
        <pc:spChg chg="add mod">
          <ac:chgData name="Preble, Edward" userId="3f699ce9-b5cc-4fed-b6d2-42f0fa8fd75f" providerId="ADAL" clId="{AC0B71E4-2A6C-F04C-A262-D2EE1D243FAB}" dt="2020-09-27T19:06:31.364" v="3336"/>
          <ac:spMkLst>
            <pc:docMk/>
            <pc:sldMk cId="1660103788" sldId="326"/>
            <ac:spMk id="21" creationId="{0583343B-92D2-A647-8332-0DEA6566D1FC}"/>
          </ac:spMkLst>
        </pc:spChg>
        <pc:spChg chg="add mod">
          <ac:chgData name="Preble, Edward" userId="3f699ce9-b5cc-4fed-b6d2-42f0fa8fd75f" providerId="ADAL" clId="{AC0B71E4-2A6C-F04C-A262-D2EE1D243FAB}" dt="2020-09-27T19:06:31.364" v="3336"/>
          <ac:spMkLst>
            <pc:docMk/>
            <pc:sldMk cId="1660103788" sldId="326"/>
            <ac:spMk id="22" creationId="{2D89672E-F422-604F-857D-0B3E0F028296}"/>
          </ac:spMkLst>
        </pc:spChg>
        <pc:spChg chg="add mod">
          <ac:chgData name="Preble, Edward" userId="3f699ce9-b5cc-4fed-b6d2-42f0fa8fd75f" providerId="ADAL" clId="{AC0B71E4-2A6C-F04C-A262-D2EE1D243FAB}" dt="2020-09-27T19:06:31.364" v="3336"/>
          <ac:spMkLst>
            <pc:docMk/>
            <pc:sldMk cId="1660103788" sldId="326"/>
            <ac:spMk id="23" creationId="{25CD8AD9-1241-2E44-A88B-08D87807EE32}"/>
          </ac:spMkLst>
        </pc:spChg>
        <pc:spChg chg="add mod">
          <ac:chgData name="Preble, Edward" userId="3f699ce9-b5cc-4fed-b6d2-42f0fa8fd75f" providerId="ADAL" clId="{AC0B71E4-2A6C-F04C-A262-D2EE1D243FAB}" dt="2020-09-27T19:06:31.364" v="3336"/>
          <ac:spMkLst>
            <pc:docMk/>
            <pc:sldMk cId="1660103788" sldId="326"/>
            <ac:spMk id="24" creationId="{4AD2615C-7755-5844-9BC8-65C4C8EFD5BF}"/>
          </ac:spMkLst>
        </pc:spChg>
      </pc:sldChg>
      <pc:sldChg chg="addSp delSp modSp mod delAnim">
        <pc:chgData name="Preble, Edward" userId="3f699ce9-b5cc-4fed-b6d2-42f0fa8fd75f" providerId="ADAL" clId="{AC0B71E4-2A6C-F04C-A262-D2EE1D243FAB}" dt="2020-09-27T19:06:38.335" v="3338"/>
        <pc:sldMkLst>
          <pc:docMk/>
          <pc:sldMk cId="351096686" sldId="327"/>
        </pc:sldMkLst>
        <pc:spChg chg="del">
          <ac:chgData name="Preble, Edward" userId="3f699ce9-b5cc-4fed-b6d2-42f0fa8fd75f" providerId="ADAL" clId="{AC0B71E4-2A6C-F04C-A262-D2EE1D243FAB}" dt="2020-09-27T19:06:37.700" v="3337" actId="478"/>
          <ac:spMkLst>
            <pc:docMk/>
            <pc:sldMk cId="351096686" sldId="327"/>
            <ac:spMk id="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7.700" v="3337" actId="478"/>
          <ac:spMkLst>
            <pc:docMk/>
            <pc:sldMk cId="351096686" sldId="327"/>
            <ac:spMk id="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7.700" v="3337" actId="478"/>
          <ac:spMkLst>
            <pc:docMk/>
            <pc:sldMk cId="351096686" sldId="327"/>
            <ac:spMk id="10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7.700" v="3337" actId="478"/>
          <ac:spMkLst>
            <pc:docMk/>
            <pc:sldMk cId="351096686" sldId="327"/>
            <ac:spMk id="1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7.700" v="3337" actId="478"/>
          <ac:spMkLst>
            <pc:docMk/>
            <pc:sldMk cId="351096686" sldId="327"/>
            <ac:spMk id="1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37.700" v="3337" actId="478"/>
          <ac:spMkLst>
            <pc:docMk/>
            <pc:sldMk cId="351096686" sldId="327"/>
            <ac:spMk id="13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6:38.335" v="3338"/>
          <ac:spMkLst>
            <pc:docMk/>
            <pc:sldMk cId="351096686" sldId="327"/>
            <ac:spMk id="14" creationId="{AC35B1E4-3291-7A42-936B-B36902FC621A}"/>
          </ac:spMkLst>
        </pc:spChg>
        <pc:spChg chg="add mod">
          <ac:chgData name="Preble, Edward" userId="3f699ce9-b5cc-4fed-b6d2-42f0fa8fd75f" providerId="ADAL" clId="{AC0B71E4-2A6C-F04C-A262-D2EE1D243FAB}" dt="2020-09-27T19:06:38.335" v="3338"/>
          <ac:spMkLst>
            <pc:docMk/>
            <pc:sldMk cId="351096686" sldId="327"/>
            <ac:spMk id="15" creationId="{47AE7CA1-284B-DE40-B976-0916335E5024}"/>
          </ac:spMkLst>
        </pc:spChg>
        <pc:spChg chg="add mod">
          <ac:chgData name="Preble, Edward" userId="3f699ce9-b5cc-4fed-b6d2-42f0fa8fd75f" providerId="ADAL" clId="{AC0B71E4-2A6C-F04C-A262-D2EE1D243FAB}" dt="2020-09-27T19:06:38.335" v="3338"/>
          <ac:spMkLst>
            <pc:docMk/>
            <pc:sldMk cId="351096686" sldId="327"/>
            <ac:spMk id="16" creationId="{E1CD2B2D-573F-2042-89B9-634496BB2C26}"/>
          </ac:spMkLst>
        </pc:spChg>
        <pc:spChg chg="add mod">
          <ac:chgData name="Preble, Edward" userId="3f699ce9-b5cc-4fed-b6d2-42f0fa8fd75f" providerId="ADAL" clId="{AC0B71E4-2A6C-F04C-A262-D2EE1D243FAB}" dt="2020-09-27T19:06:38.335" v="3338"/>
          <ac:spMkLst>
            <pc:docMk/>
            <pc:sldMk cId="351096686" sldId="327"/>
            <ac:spMk id="17" creationId="{3A342072-187B-6A46-A980-12FF9BAA11F5}"/>
          </ac:spMkLst>
        </pc:spChg>
        <pc:spChg chg="add mod">
          <ac:chgData name="Preble, Edward" userId="3f699ce9-b5cc-4fed-b6d2-42f0fa8fd75f" providerId="ADAL" clId="{AC0B71E4-2A6C-F04C-A262-D2EE1D243FAB}" dt="2020-09-27T19:06:38.335" v="3338"/>
          <ac:spMkLst>
            <pc:docMk/>
            <pc:sldMk cId="351096686" sldId="327"/>
            <ac:spMk id="18" creationId="{0540A538-9062-2C4A-B6F1-BD87FB409D18}"/>
          </ac:spMkLst>
        </pc:spChg>
        <pc:spChg chg="add mod">
          <ac:chgData name="Preble, Edward" userId="3f699ce9-b5cc-4fed-b6d2-42f0fa8fd75f" providerId="ADAL" clId="{AC0B71E4-2A6C-F04C-A262-D2EE1D243FAB}" dt="2020-09-27T19:06:38.335" v="3338"/>
          <ac:spMkLst>
            <pc:docMk/>
            <pc:sldMk cId="351096686" sldId="327"/>
            <ac:spMk id="19" creationId="{9D94A8FE-3F23-EC41-BE42-4356A33259B6}"/>
          </ac:spMkLst>
        </pc:spChg>
        <pc:picChg chg="del">
          <ac:chgData name="Preble, Edward" userId="3f699ce9-b5cc-4fed-b6d2-42f0fa8fd75f" providerId="ADAL" clId="{AC0B71E4-2A6C-F04C-A262-D2EE1D243FAB}" dt="2020-09-27T18:46:17.775" v="3061" actId="478"/>
          <ac:picMkLst>
            <pc:docMk/>
            <pc:sldMk cId="351096686" sldId="327"/>
            <ac:picMk id="5" creationId="{00000000-0000-0000-0000-000000000000}"/>
          </ac:picMkLst>
        </pc:picChg>
        <pc:picChg chg="mod">
          <ac:chgData name="Preble, Edward" userId="3f699ce9-b5cc-4fed-b6d2-42f0fa8fd75f" providerId="ADAL" clId="{AC0B71E4-2A6C-F04C-A262-D2EE1D243FAB}" dt="2020-09-27T18:46:28.370" v="3103" actId="1038"/>
          <ac:picMkLst>
            <pc:docMk/>
            <pc:sldMk cId="351096686" sldId="327"/>
            <ac:picMk id="6" creationId="{00000000-0000-0000-0000-000000000000}"/>
          </ac:picMkLst>
        </pc:picChg>
        <pc:picChg chg="mod">
          <ac:chgData name="Preble, Edward" userId="3f699ce9-b5cc-4fed-b6d2-42f0fa8fd75f" providerId="ADAL" clId="{AC0B71E4-2A6C-F04C-A262-D2EE1D243FAB}" dt="2020-09-27T18:46:28.370" v="3103" actId="1038"/>
          <ac:picMkLst>
            <pc:docMk/>
            <pc:sldMk cId="351096686" sldId="327"/>
            <ac:picMk id="7" creationId="{00000000-0000-0000-0000-000000000000}"/>
          </ac:picMkLst>
        </pc:picChg>
      </pc:sldChg>
      <pc:sldChg chg="addSp delSp modSp mod modAnim">
        <pc:chgData name="Preble, Edward" userId="3f699ce9-b5cc-4fed-b6d2-42f0fa8fd75f" providerId="ADAL" clId="{AC0B71E4-2A6C-F04C-A262-D2EE1D243FAB}" dt="2020-09-27T19:06:46.009" v="3340"/>
        <pc:sldMkLst>
          <pc:docMk/>
          <pc:sldMk cId="1386025104" sldId="328"/>
        </pc:sldMkLst>
        <pc:spChg chg="mod">
          <ac:chgData name="Preble, Edward" userId="3f699ce9-b5cc-4fed-b6d2-42f0fa8fd75f" providerId="ADAL" clId="{AC0B71E4-2A6C-F04C-A262-D2EE1D243FAB}" dt="2020-09-26T02:29:56.772" v="2474" actId="20577"/>
          <ac:spMkLst>
            <pc:docMk/>
            <pc:sldMk cId="1386025104" sldId="328"/>
            <ac:spMk id="2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6T02:29:08.989" v="2429" actId="20577"/>
          <ac:spMkLst>
            <pc:docMk/>
            <pc:sldMk cId="1386025104" sldId="328"/>
            <ac:spMk id="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45.463" v="3339" actId="478"/>
          <ac:spMkLst>
            <pc:docMk/>
            <pc:sldMk cId="1386025104" sldId="328"/>
            <ac:spMk id="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45.463" v="3339" actId="478"/>
          <ac:spMkLst>
            <pc:docMk/>
            <pc:sldMk cId="1386025104" sldId="328"/>
            <ac:spMk id="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45.463" v="3339" actId="478"/>
          <ac:spMkLst>
            <pc:docMk/>
            <pc:sldMk cId="1386025104" sldId="328"/>
            <ac:spMk id="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45.463" v="3339" actId="478"/>
          <ac:spMkLst>
            <pc:docMk/>
            <pc:sldMk cId="1386025104" sldId="328"/>
            <ac:spMk id="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45.463" v="3339" actId="478"/>
          <ac:spMkLst>
            <pc:docMk/>
            <pc:sldMk cId="1386025104" sldId="328"/>
            <ac:spMk id="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45.463" v="3339" actId="478"/>
          <ac:spMkLst>
            <pc:docMk/>
            <pc:sldMk cId="1386025104" sldId="328"/>
            <ac:spMk id="10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6:46.009" v="3340"/>
          <ac:spMkLst>
            <pc:docMk/>
            <pc:sldMk cId="1386025104" sldId="328"/>
            <ac:spMk id="11" creationId="{2CD892CB-7D98-2B40-B8A0-ABB8A36BA9D8}"/>
          </ac:spMkLst>
        </pc:spChg>
        <pc:spChg chg="add mod">
          <ac:chgData name="Preble, Edward" userId="3f699ce9-b5cc-4fed-b6d2-42f0fa8fd75f" providerId="ADAL" clId="{AC0B71E4-2A6C-F04C-A262-D2EE1D243FAB}" dt="2020-09-27T19:06:46.009" v="3340"/>
          <ac:spMkLst>
            <pc:docMk/>
            <pc:sldMk cId="1386025104" sldId="328"/>
            <ac:spMk id="12" creationId="{FED4110B-C78E-914E-818A-AE9F5B1FC042}"/>
          </ac:spMkLst>
        </pc:spChg>
        <pc:spChg chg="add mod">
          <ac:chgData name="Preble, Edward" userId="3f699ce9-b5cc-4fed-b6d2-42f0fa8fd75f" providerId="ADAL" clId="{AC0B71E4-2A6C-F04C-A262-D2EE1D243FAB}" dt="2020-09-27T19:06:46.009" v="3340"/>
          <ac:spMkLst>
            <pc:docMk/>
            <pc:sldMk cId="1386025104" sldId="328"/>
            <ac:spMk id="13" creationId="{93861368-8A9C-D648-8C61-5B4EAE0D3271}"/>
          </ac:spMkLst>
        </pc:spChg>
        <pc:spChg chg="add mod">
          <ac:chgData name="Preble, Edward" userId="3f699ce9-b5cc-4fed-b6d2-42f0fa8fd75f" providerId="ADAL" clId="{AC0B71E4-2A6C-F04C-A262-D2EE1D243FAB}" dt="2020-09-27T19:06:46.009" v="3340"/>
          <ac:spMkLst>
            <pc:docMk/>
            <pc:sldMk cId="1386025104" sldId="328"/>
            <ac:spMk id="14" creationId="{78A84C79-8BDF-4949-A2AF-D76CD285FAA8}"/>
          </ac:spMkLst>
        </pc:spChg>
        <pc:spChg chg="add mod">
          <ac:chgData name="Preble, Edward" userId="3f699ce9-b5cc-4fed-b6d2-42f0fa8fd75f" providerId="ADAL" clId="{AC0B71E4-2A6C-F04C-A262-D2EE1D243FAB}" dt="2020-09-27T19:06:46.009" v="3340"/>
          <ac:spMkLst>
            <pc:docMk/>
            <pc:sldMk cId="1386025104" sldId="328"/>
            <ac:spMk id="15" creationId="{C2425C49-8CA5-7743-976A-05A8DB166B9B}"/>
          </ac:spMkLst>
        </pc:spChg>
        <pc:spChg chg="add mod">
          <ac:chgData name="Preble, Edward" userId="3f699ce9-b5cc-4fed-b6d2-42f0fa8fd75f" providerId="ADAL" clId="{AC0B71E4-2A6C-F04C-A262-D2EE1D243FAB}" dt="2020-09-27T19:06:46.009" v="3340"/>
          <ac:spMkLst>
            <pc:docMk/>
            <pc:sldMk cId="1386025104" sldId="328"/>
            <ac:spMk id="16" creationId="{E6E2671F-6857-9646-A051-29726683EB18}"/>
          </ac:spMkLst>
        </pc:spChg>
      </pc:sldChg>
      <pc:sldChg chg="del">
        <pc:chgData name="Preble, Edward" userId="3f699ce9-b5cc-4fed-b6d2-42f0fa8fd75f" providerId="ADAL" clId="{AC0B71E4-2A6C-F04C-A262-D2EE1D243FAB}" dt="2020-09-27T18:45:31.813" v="3054" actId="2696"/>
        <pc:sldMkLst>
          <pc:docMk/>
          <pc:sldMk cId="1911874190" sldId="329"/>
        </pc:sldMkLst>
      </pc:sldChg>
      <pc:sldChg chg="del">
        <pc:chgData name="Preble, Edward" userId="3f699ce9-b5cc-4fed-b6d2-42f0fa8fd75f" providerId="ADAL" clId="{AC0B71E4-2A6C-F04C-A262-D2EE1D243FAB}" dt="2020-09-27T18:45:31.828" v="3055" actId="2696"/>
        <pc:sldMkLst>
          <pc:docMk/>
          <pc:sldMk cId="422683290" sldId="330"/>
        </pc:sldMkLst>
      </pc:sldChg>
      <pc:sldChg chg="del">
        <pc:chgData name="Preble, Edward" userId="3f699ce9-b5cc-4fed-b6d2-42f0fa8fd75f" providerId="ADAL" clId="{AC0B71E4-2A6C-F04C-A262-D2EE1D243FAB}" dt="2020-09-27T18:45:31.908" v="3060" actId="2696"/>
        <pc:sldMkLst>
          <pc:docMk/>
          <pc:sldMk cId="1905993721" sldId="331"/>
        </pc:sldMkLst>
      </pc:sldChg>
      <pc:sldChg chg="addSp delSp modSp mod">
        <pc:chgData name="Preble, Edward" userId="3f699ce9-b5cc-4fed-b6d2-42f0fa8fd75f" providerId="ADAL" clId="{AC0B71E4-2A6C-F04C-A262-D2EE1D243FAB}" dt="2020-09-27T19:07:00.408" v="3344"/>
        <pc:sldMkLst>
          <pc:docMk/>
          <pc:sldMk cId="2019118864" sldId="332"/>
        </pc:sldMkLst>
        <pc:spChg chg="mod">
          <ac:chgData name="Preble, Edward" userId="3f699ce9-b5cc-4fed-b6d2-42f0fa8fd75f" providerId="ADAL" clId="{AC0B71E4-2A6C-F04C-A262-D2EE1D243FAB}" dt="2020-09-26T02:38:53.815" v="2520" actId="20577"/>
          <ac:spMkLst>
            <pc:docMk/>
            <pc:sldMk cId="2019118864" sldId="332"/>
            <ac:spMk id="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59.458" v="3343" actId="478"/>
          <ac:spMkLst>
            <pc:docMk/>
            <pc:sldMk cId="2019118864" sldId="332"/>
            <ac:spMk id="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59.458" v="3343" actId="478"/>
          <ac:spMkLst>
            <pc:docMk/>
            <pc:sldMk cId="2019118864" sldId="332"/>
            <ac:spMk id="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59.458" v="3343" actId="478"/>
          <ac:spMkLst>
            <pc:docMk/>
            <pc:sldMk cId="2019118864" sldId="332"/>
            <ac:spMk id="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59.458" v="3343" actId="478"/>
          <ac:spMkLst>
            <pc:docMk/>
            <pc:sldMk cId="2019118864" sldId="332"/>
            <ac:spMk id="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59.458" v="3343" actId="478"/>
          <ac:spMkLst>
            <pc:docMk/>
            <pc:sldMk cId="2019118864" sldId="332"/>
            <ac:spMk id="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6:59.458" v="3343" actId="478"/>
          <ac:spMkLst>
            <pc:docMk/>
            <pc:sldMk cId="2019118864" sldId="332"/>
            <ac:spMk id="10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7:00.408" v="3344"/>
          <ac:spMkLst>
            <pc:docMk/>
            <pc:sldMk cId="2019118864" sldId="332"/>
            <ac:spMk id="11" creationId="{04CD9B7C-75DE-F346-AC1F-4A2B90A64CE8}"/>
          </ac:spMkLst>
        </pc:spChg>
        <pc:spChg chg="add mod">
          <ac:chgData name="Preble, Edward" userId="3f699ce9-b5cc-4fed-b6d2-42f0fa8fd75f" providerId="ADAL" clId="{AC0B71E4-2A6C-F04C-A262-D2EE1D243FAB}" dt="2020-09-27T19:07:00.408" v="3344"/>
          <ac:spMkLst>
            <pc:docMk/>
            <pc:sldMk cId="2019118864" sldId="332"/>
            <ac:spMk id="12" creationId="{0593654C-0E50-364A-B46C-6E8ECDC9299C}"/>
          </ac:spMkLst>
        </pc:spChg>
        <pc:spChg chg="add mod">
          <ac:chgData name="Preble, Edward" userId="3f699ce9-b5cc-4fed-b6d2-42f0fa8fd75f" providerId="ADAL" clId="{AC0B71E4-2A6C-F04C-A262-D2EE1D243FAB}" dt="2020-09-27T19:07:00.408" v="3344"/>
          <ac:spMkLst>
            <pc:docMk/>
            <pc:sldMk cId="2019118864" sldId="332"/>
            <ac:spMk id="13" creationId="{BBAF82D2-D077-E549-AA98-340A4C1DF9D1}"/>
          </ac:spMkLst>
        </pc:spChg>
        <pc:spChg chg="add mod">
          <ac:chgData name="Preble, Edward" userId="3f699ce9-b5cc-4fed-b6d2-42f0fa8fd75f" providerId="ADAL" clId="{AC0B71E4-2A6C-F04C-A262-D2EE1D243FAB}" dt="2020-09-27T19:07:00.408" v="3344"/>
          <ac:spMkLst>
            <pc:docMk/>
            <pc:sldMk cId="2019118864" sldId="332"/>
            <ac:spMk id="14" creationId="{A27E7F5D-889E-224A-B71F-418101DB82FC}"/>
          </ac:spMkLst>
        </pc:spChg>
        <pc:spChg chg="add mod">
          <ac:chgData name="Preble, Edward" userId="3f699ce9-b5cc-4fed-b6d2-42f0fa8fd75f" providerId="ADAL" clId="{AC0B71E4-2A6C-F04C-A262-D2EE1D243FAB}" dt="2020-09-27T19:07:00.408" v="3344"/>
          <ac:spMkLst>
            <pc:docMk/>
            <pc:sldMk cId="2019118864" sldId="332"/>
            <ac:spMk id="15" creationId="{383D7C07-CB91-344E-B505-D7C9A64A805E}"/>
          </ac:spMkLst>
        </pc:spChg>
        <pc:spChg chg="add mod">
          <ac:chgData name="Preble, Edward" userId="3f699ce9-b5cc-4fed-b6d2-42f0fa8fd75f" providerId="ADAL" clId="{AC0B71E4-2A6C-F04C-A262-D2EE1D243FAB}" dt="2020-09-27T19:07:00.408" v="3344"/>
          <ac:spMkLst>
            <pc:docMk/>
            <pc:sldMk cId="2019118864" sldId="332"/>
            <ac:spMk id="16" creationId="{5AE4A95E-CB9D-A34E-AB42-A33D97091C20}"/>
          </ac:spMkLst>
        </pc:spChg>
      </pc:sldChg>
      <pc:sldChg chg="delSp modSp mod">
        <pc:chgData name="Preble, Edward" userId="3f699ce9-b5cc-4fed-b6d2-42f0fa8fd75f" providerId="ADAL" clId="{AC0B71E4-2A6C-F04C-A262-D2EE1D243FAB}" dt="2020-09-27T19:07:08.481" v="3345" actId="478"/>
        <pc:sldMkLst>
          <pc:docMk/>
          <pc:sldMk cId="1196918663" sldId="333"/>
        </pc:sldMkLst>
        <pc:spChg chg="mod">
          <ac:chgData name="Preble, Edward" userId="3f699ce9-b5cc-4fed-b6d2-42f0fa8fd75f" providerId="ADAL" clId="{AC0B71E4-2A6C-F04C-A262-D2EE1D243FAB}" dt="2020-09-27T18:57:03.779" v="3165" actId="1076"/>
          <ac:spMkLst>
            <pc:docMk/>
            <pc:sldMk cId="1196918663" sldId="333"/>
            <ac:spMk id="2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7T18:56:59.532" v="3163" actId="20577"/>
          <ac:spMkLst>
            <pc:docMk/>
            <pc:sldMk cId="1196918663" sldId="333"/>
            <ac:spMk id="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7:08.481" v="3345" actId="478"/>
          <ac:spMkLst>
            <pc:docMk/>
            <pc:sldMk cId="1196918663" sldId="333"/>
            <ac:spMk id="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7:08.481" v="3345" actId="478"/>
          <ac:spMkLst>
            <pc:docMk/>
            <pc:sldMk cId="1196918663" sldId="333"/>
            <ac:spMk id="6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7:08.481" v="3345" actId="478"/>
          <ac:spMkLst>
            <pc:docMk/>
            <pc:sldMk cId="1196918663" sldId="333"/>
            <ac:spMk id="7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7:08.481" v="3345" actId="478"/>
          <ac:spMkLst>
            <pc:docMk/>
            <pc:sldMk cId="1196918663" sldId="333"/>
            <ac:spMk id="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7:08.481" v="3345" actId="478"/>
          <ac:spMkLst>
            <pc:docMk/>
            <pc:sldMk cId="1196918663" sldId="333"/>
            <ac:spMk id="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7:08.481" v="3345" actId="478"/>
          <ac:spMkLst>
            <pc:docMk/>
            <pc:sldMk cId="1196918663" sldId="333"/>
            <ac:spMk id="10" creationId="{00000000-0000-0000-0000-000000000000}"/>
          </ac:spMkLst>
        </pc:spChg>
      </pc:sldChg>
      <pc:sldChg chg="del">
        <pc:chgData name="Preble, Edward" userId="3f699ce9-b5cc-4fed-b6d2-42f0fa8fd75f" providerId="ADAL" clId="{AC0B71E4-2A6C-F04C-A262-D2EE1D243FAB}" dt="2020-09-27T18:45:31.897" v="3059" actId="2696"/>
        <pc:sldMkLst>
          <pc:docMk/>
          <pc:sldMk cId="3329222037" sldId="335"/>
        </pc:sldMkLst>
      </pc:sldChg>
      <pc:sldChg chg="del">
        <pc:chgData name="Preble, Edward" userId="3f699ce9-b5cc-4fed-b6d2-42f0fa8fd75f" providerId="ADAL" clId="{AC0B71E4-2A6C-F04C-A262-D2EE1D243FAB}" dt="2020-09-27T18:45:31.867" v="3057" actId="2696"/>
        <pc:sldMkLst>
          <pc:docMk/>
          <pc:sldMk cId="2124725218" sldId="336"/>
        </pc:sldMkLst>
      </pc:sldChg>
      <pc:sldChg chg="addSp modSp">
        <pc:chgData name="Preble, Edward" userId="3f699ce9-b5cc-4fed-b6d2-42f0fa8fd75f" providerId="ADAL" clId="{AC0B71E4-2A6C-F04C-A262-D2EE1D243FAB}" dt="2020-09-27T18:59:19.154" v="3230"/>
        <pc:sldMkLst>
          <pc:docMk/>
          <pc:sldMk cId="4180006729" sldId="338"/>
        </pc:sldMkLst>
        <pc:spChg chg="add mod">
          <ac:chgData name="Preble, Edward" userId="3f699ce9-b5cc-4fed-b6d2-42f0fa8fd75f" providerId="ADAL" clId="{AC0B71E4-2A6C-F04C-A262-D2EE1D243FAB}" dt="2020-09-27T18:59:19.154" v="3230"/>
          <ac:spMkLst>
            <pc:docMk/>
            <pc:sldMk cId="4180006729" sldId="338"/>
            <ac:spMk id="5" creationId="{5B23B7F4-5366-FB4A-917C-5510A4CA9B4B}"/>
          </ac:spMkLst>
        </pc:spChg>
        <pc:spChg chg="add mod">
          <ac:chgData name="Preble, Edward" userId="3f699ce9-b5cc-4fed-b6d2-42f0fa8fd75f" providerId="ADAL" clId="{AC0B71E4-2A6C-F04C-A262-D2EE1D243FAB}" dt="2020-09-27T18:59:19.154" v="3230"/>
          <ac:spMkLst>
            <pc:docMk/>
            <pc:sldMk cId="4180006729" sldId="338"/>
            <ac:spMk id="6" creationId="{2C986EC1-61AB-8140-8119-36A2CEAB698E}"/>
          </ac:spMkLst>
        </pc:spChg>
        <pc:spChg chg="add mod">
          <ac:chgData name="Preble, Edward" userId="3f699ce9-b5cc-4fed-b6d2-42f0fa8fd75f" providerId="ADAL" clId="{AC0B71E4-2A6C-F04C-A262-D2EE1D243FAB}" dt="2020-09-27T18:59:19.154" v="3230"/>
          <ac:spMkLst>
            <pc:docMk/>
            <pc:sldMk cId="4180006729" sldId="338"/>
            <ac:spMk id="7" creationId="{495FEEDB-C75C-BD46-8EB4-94C1AA24A953}"/>
          </ac:spMkLst>
        </pc:spChg>
        <pc:spChg chg="add mod">
          <ac:chgData name="Preble, Edward" userId="3f699ce9-b5cc-4fed-b6d2-42f0fa8fd75f" providerId="ADAL" clId="{AC0B71E4-2A6C-F04C-A262-D2EE1D243FAB}" dt="2020-09-27T18:59:19.154" v="3230"/>
          <ac:spMkLst>
            <pc:docMk/>
            <pc:sldMk cId="4180006729" sldId="338"/>
            <ac:spMk id="8" creationId="{611FEABC-92CB-5A4A-A75E-E527C8FC8FDA}"/>
          </ac:spMkLst>
        </pc:spChg>
        <pc:spChg chg="add mod">
          <ac:chgData name="Preble, Edward" userId="3f699ce9-b5cc-4fed-b6d2-42f0fa8fd75f" providerId="ADAL" clId="{AC0B71E4-2A6C-F04C-A262-D2EE1D243FAB}" dt="2020-09-27T18:59:19.154" v="3230"/>
          <ac:spMkLst>
            <pc:docMk/>
            <pc:sldMk cId="4180006729" sldId="338"/>
            <ac:spMk id="9" creationId="{DE297111-BBC5-8240-852B-B75D4006A8A1}"/>
          </ac:spMkLst>
        </pc:spChg>
        <pc:spChg chg="add mod">
          <ac:chgData name="Preble, Edward" userId="3f699ce9-b5cc-4fed-b6d2-42f0fa8fd75f" providerId="ADAL" clId="{AC0B71E4-2A6C-F04C-A262-D2EE1D243FAB}" dt="2020-09-27T18:59:19.154" v="3230"/>
          <ac:spMkLst>
            <pc:docMk/>
            <pc:sldMk cId="4180006729" sldId="338"/>
            <ac:spMk id="10" creationId="{1F06DFCE-854E-9D4B-8AFB-63A7DC6CC097}"/>
          </ac:spMkLst>
        </pc:spChg>
      </pc:sldChg>
      <pc:sldChg chg="addSp modSp">
        <pc:chgData name="Preble, Edward" userId="3f699ce9-b5cc-4fed-b6d2-42f0fa8fd75f" providerId="ADAL" clId="{AC0B71E4-2A6C-F04C-A262-D2EE1D243FAB}" dt="2020-09-27T18:59:22.763" v="3231"/>
        <pc:sldMkLst>
          <pc:docMk/>
          <pc:sldMk cId="2313325077" sldId="339"/>
        </pc:sldMkLst>
        <pc:spChg chg="add mod">
          <ac:chgData name="Preble, Edward" userId="3f699ce9-b5cc-4fed-b6d2-42f0fa8fd75f" providerId="ADAL" clId="{AC0B71E4-2A6C-F04C-A262-D2EE1D243FAB}" dt="2020-09-27T18:59:22.763" v="3231"/>
          <ac:spMkLst>
            <pc:docMk/>
            <pc:sldMk cId="2313325077" sldId="339"/>
            <ac:spMk id="6" creationId="{1C98F461-914E-8E44-B4C7-44466754187C}"/>
          </ac:spMkLst>
        </pc:spChg>
        <pc:spChg chg="add mod">
          <ac:chgData name="Preble, Edward" userId="3f699ce9-b5cc-4fed-b6d2-42f0fa8fd75f" providerId="ADAL" clId="{AC0B71E4-2A6C-F04C-A262-D2EE1D243FAB}" dt="2020-09-27T18:59:22.763" v="3231"/>
          <ac:spMkLst>
            <pc:docMk/>
            <pc:sldMk cId="2313325077" sldId="339"/>
            <ac:spMk id="7" creationId="{A139ECC0-CC68-484D-B7E5-A53E65984898}"/>
          </ac:spMkLst>
        </pc:spChg>
        <pc:spChg chg="add mod">
          <ac:chgData name="Preble, Edward" userId="3f699ce9-b5cc-4fed-b6d2-42f0fa8fd75f" providerId="ADAL" clId="{AC0B71E4-2A6C-F04C-A262-D2EE1D243FAB}" dt="2020-09-27T18:59:22.763" v="3231"/>
          <ac:spMkLst>
            <pc:docMk/>
            <pc:sldMk cId="2313325077" sldId="339"/>
            <ac:spMk id="8" creationId="{07052454-9B4A-1541-A46A-4D60F482E21C}"/>
          </ac:spMkLst>
        </pc:spChg>
        <pc:spChg chg="add mod">
          <ac:chgData name="Preble, Edward" userId="3f699ce9-b5cc-4fed-b6d2-42f0fa8fd75f" providerId="ADAL" clId="{AC0B71E4-2A6C-F04C-A262-D2EE1D243FAB}" dt="2020-09-27T18:59:22.763" v="3231"/>
          <ac:spMkLst>
            <pc:docMk/>
            <pc:sldMk cId="2313325077" sldId="339"/>
            <ac:spMk id="9" creationId="{8CE79CA1-08F9-BA42-BD3C-4C8DCFDD6E03}"/>
          </ac:spMkLst>
        </pc:spChg>
        <pc:spChg chg="add mod">
          <ac:chgData name="Preble, Edward" userId="3f699ce9-b5cc-4fed-b6d2-42f0fa8fd75f" providerId="ADAL" clId="{AC0B71E4-2A6C-F04C-A262-D2EE1D243FAB}" dt="2020-09-27T18:59:22.763" v="3231"/>
          <ac:spMkLst>
            <pc:docMk/>
            <pc:sldMk cId="2313325077" sldId="339"/>
            <ac:spMk id="10" creationId="{EA7DB892-65F4-E54D-AFAA-8EA4D3408145}"/>
          </ac:spMkLst>
        </pc:spChg>
        <pc:spChg chg="add mod">
          <ac:chgData name="Preble, Edward" userId="3f699ce9-b5cc-4fed-b6d2-42f0fa8fd75f" providerId="ADAL" clId="{AC0B71E4-2A6C-F04C-A262-D2EE1D243FAB}" dt="2020-09-27T18:59:22.763" v="3231"/>
          <ac:spMkLst>
            <pc:docMk/>
            <pc:sldMk cId="2313325077" sldId="339"/>
            <ac:spMk id="11" creationId="{3E4E20B0-CEA1-7241-9570-C4389A6159FB}"/>
          </ac:spMkLst>
        </pc:spChg>
      </pc:sldChg>
      <pc:sldChg chg="del">
        <pc:chgData name="Preble, Edward" userId="3f699ce9-b5cc-4fed-b6d2-42f0fa8fd75f" providerId="ADAL" clId="{AC0B71E4-2A6C-F04C-A262-D2EE1D243FAB}" dt="2020-09-27T18:45:31.853" v="3056" actId="2696"/>
        <pc:sldMkLst>
          <pc:docMk/>
          <pc:sldMk cId="4206485924" sldId="340"/>
        </pc:sldMkLst>
      </pc:sldChg>
      <pc:sldChg chg="addSp delSp modSp mod">
        <pc:chgData name="Preble, Edward" userId="3f699ce9-b5cc-4fed-b6d2-42f0fa8fd75f" providerId="ADAL" clId="{AC0B71E4-2A6C-F04C-A262-D2EE1D243FAB}" dt="2020-09-27T19:06:53.319" v="3342"/>
        <pc:sldMkLst>
          <pc:docMk/>
          <pc:sldMk cId="3997932734" sldId="341"/>
        </pc:sldMkLst>
        <pc:spChg chg="del">
          <ac:chgData name="Preble, Edward" userId="3f699ce9-b5cc-4fed-b6d2-42f0fa8fd75f" providerId="ADAL" clId="{AC0B71E4-2A6C-F04C-A262-D2EE1D243FAB}" dt="2020-09-27T19:06:52.844" v="3341" actId="478"/>
          <ac:spMkLst>
            <pc:docMk/>
            <pc:sldMk cId="3997932734" sldId="341"/>
            <ac:spMk id="7" creationId="{14AFBB91-4621-2D41-8C75-572B2F3685F9}"/>
          </ac:spMkLst>
        </pc:spChg>
        <pc:spChg chg="del">
          <ac:chgData name="Preble, Edward" userId="3f699ce9-b5cc-4fed-b6d2-42f0fa8fd75f" providerId="ADAL" clId="{AC0B71E4-2A6C-F04C-A262-D2EE1D243FAB}" dt="2020-09-27T19:06:52.844" v="3341" actId="478"/>
          <ac:spMkLst>
            <pc:docMk/>
            <pc:sldMk cId="3997932734" sldId="341"/>
            <ac:spMk id="9" creationId="{A32A37A3-BF2B-B04C-8C46-62B340AF5462}"/>
          </ac:spMkLst>
        </pc:spChg>
        <pc:spChg chg="del">
          <ac:chgData name="Preble, Edward" userId="3f699ce9-b5cc-4fed-b6d2-42f0fa8fd75f" providerId="ADAL" clId="{AC0B71E4-2A6C-F04C-A262-D2EE1D243FAB}" dt="2020-09-27T19:06:52.844" v="3341" actId="478"/>
          <ac:spMkLst>
            <pc:docMk/>
            <pc:sldMk cId="3997932734" sldId="341"/>
            <ac:spMk id="10" creationId="{6CD0B304-6073-7143-A0CC-733CAF8F9F82}"/>
          </ac:spMkLst>
        </pc:spChg>
        <pc:spChg chg="del">
          <ac:chgData name="Preble, Edward" userId="3f699ce9-b5cc-4fed-b6d2-42f0fa8fd75f" providerId="ADAL" clId="{AC0B71E4-2A6C-F04C-A262-D2EE1D243FAB}" dt="2020-09-27T19:06:52.844" v="3341" actId="478"/>
          <ac:spMkLst>
            <pc:docMk/>
            <pc:sldMk cId="3997932734" sldId="341"/>
            <ac:spMk id="11" creationId="{431A6665-DE92-6543-9708-8C8D4A6AAF21}"/>
          </ac:spMkLst>
        </pc:spChg>
        <pc:spChg chg="del">
          <ac:chgData name="Preble, Edward" userId="3f699ce9-b5cc-4fed-b6d2-42f0fa8fd75f" providerId="ADAL" clId="{AC0B71E4-2A6C-F04C-A262-D2EE1D243FAB}" dt="2020-09-27T19:06:52.844" v="3341" actId="478"/>
          <ac:spMkLst>
            <pc:docMk/>
            <pc:sldMk cId="3997932734" sldId="341"/>
            <ac:spMk id="12" creationId="{988CC2F6-5756-734E-9160-0492D379C08A}"/>
          </ac:spMkLst>
        </pc:spChg>
        <pc:spChg chg="del">
          <ac:chgData name="Preble, Edward" userId="3f699ce9-b5cc-4fed-b6d2-42f0fa8fd75f" providerId="ADAL" clId="{AC0B71E4-2A6C-F04C-A262-D2EE1D243FAB}" dt="2020-09-27T19:06:52.844" v="3341" actId="478"/>
          <ac:spMkLst>
            <pc:docMk/>
            <pc:sldMk cId="3997932734" sldId="341"/>
            <ac:spMk id="13" creationId="{4E26320C-851D-D845-9F8B-07D94463102C}"/>
          </ac:spMkLst>
        </pc:spChg>
        <pc:spChg chg="add mod">
          <ac:chgData name="Preble, Edward" userId="3f699ce9-b5cc-4fed-b6d2-42f0fa8fd75f" providerId="ADAL" clId="{AC0B71E4-2A6C-F04C-A262-D2EE1D243FAB}" dt="2020-09-27T19:06:53.319" v="3342"/>
          <ac:spMkLst>
            <pc:docMk/>
            <pc:sldMk cId="3997932734" sldId="341"/>
            <ac:spMk id="14" creationId="{E7ACB162-B9F4-4E43-9402-15EED203D728}"/>
          </ac:spMkLst>
        </pc:spChg>
        <pc:spChg chg="add mod">
          <ac:chgData name="Preble, Edward" userId="3f699ce9-b5cc-4fed-b6d2-42f0fa8fd75f" providerId="ADAL" clId="{AC0B71E4-2A6C-F04C-A262-D2EE1D243FAB}" dt="2020-09-27T19:06:53.319" v="3342"/>
          <ac:spMkLst>
            <pc:docMk/>
            <pc:sldMk cId="3997932734" sldId="341"/>
            <ac:spMk id="15" creationId="{92D66E8E-C2D6-4443-AD21-9172F9320C88}"/>
          </ac:spMkLst>
        </pc:spChg>
        <pc:spChg chg="add mod">
          <ac:chgData name="Preble, Edward" userId="3f699ce9-b5cc-4fed-b6d2-42f0fa8fd75f" providerId="ADAL" clId="{AC0B71E4-2A6C-F04C-A262-D2EE1D243FAB}" dt="2020-09-27T19:06:53.319" v="3342"/>
          <ac:spMkLst>
            <pc:docMk/>
            <pc:sldMk cId="3997932734" sldId="341"/>
            <ac:spMk id="16" creationId="{97160F4C-7359-2948-96D2-30FDC6F8182A}"/>
          </ac:spMkLst>
        </pc:spChg>
        <pc:spChg chg="add mod">
          <ac:chgData name="Preble, Edward" userId="3f699ce9-b5cc-4fed-b6d2-42f0fa8fd75f" providerId="ADAL" clId="{AC0B71E4-2A6C-F04C-A262-D2EE1D243FAB}" dt="2020-09-27T19:06:53.319" v="3342"/>
          <ac:spMkLst>
            <pc:docMk/>
            <pc:sldMk cId="3997932734" sldId="341"/>
            <ac:spMk id="17" creationId="{16D55CFD-A4F4-A044-80A1-B3C68EC23754}"/>
          </ac:spMkLst>
        </pc:spChg>
        <pc:spChg chg="add mod">
          <ac:chgData name="Preble, Edward" userId="3f699ce9-b5cc-4fed-b6d2-42f0fa8fd75f" providerId="ADAL" clId="{AC0B71E4-2A6C-F04C-A262-D2EE1D243FAB}" dt="2020-09-27T19:06:53.319" v="3342"/>
          <ac:spMkLst>
            <pc:docMk/>
            <pc:sldMk cId="3997932734" sldId="341"/>
            <ac:spMk id="18" creationId="{17F0FA3F-3AE4-8448-AE30-6479A0DB56FE}"/>
          </ac:spMkLst>
        </pc:spChg>
        <pc:spChg chg="add mod">
          <ac:chgData name="Preble, Edward" userId="3f699ce9-b5cc-4fed-b6d2-42f0fa8fd75f" providerId="ADAL" clId="{AC0B71E4-2A6C-F04C-A262-D2EE1D243FAB}" dt="2020-09-27T19:06:53.319" v="3342"/>
          <ac:spMkLst>
            <pc:docMk/>
            <pc:sldMk cId="3997932734" sldId="341"/>
            <ac:spMk id="19" creationId="{C5265D1B-E95E-E24D-B256-937DAC4EAD38}"/>
          </ac:spMkLst>
        </pc:spChg>
      </pc:sldChg>
      <pc:sldChg chg="addSp modSp modAnim">
        <pc:chgData name="Preble, Edward" userId="3f699ce9-b5cc-4fed-b6d2-42f0fa8fd75f" providerId="ADAL" clId="{AC0B71E4-2A6C-F04C-A262-D2EE1D243FAB}" dt="2020-09-27T19:01:39.994" v="3266"/>
        <pc:sldMkLst>
          <pc:docMk/>
          <pc:sldMk cId="2082136605" sldId="342"/>
        </pc:sldMkLst>
        <pc:spChg chg="add mod">
          <ac:chgData name="Preble, Edward" userId="3f699ce9-b5cc-4fed-b6d2-42f0fa8fd75f" providerId="ADAL" clId="{AC0B71E4-2A6C-F04C-A262-D2EE1D243FAB}" dt="2020-09-27T19:01:39.994" v="3266"/>
          <ac:spMkLst>
            <pc:docMk/>
            <pc:sldMk cId="2082136605" sldId="342"/>
            <ac:spMk id="6" creationId="{4F483737-CB1A-554C-BC16-47195DC7B7A8}"/>
          </ac:spMkLst>
        </pc:spChg>
        <pc:spChg chg="add mod">
          <ac:chgData name="Preble, Edward" userId="3f699ce9-b5cc-4fed-b6d2-42f0fa8fd75f" providerId="ADAL" clId="{AC0B71E4-2A6C-F04C-A262-D2EE1D243FAB}" dt="2020-09-27T19:01:39.994" v="3266"/>
          <ac:spMkLst>
            <pc:docMk/>
            <pc:sldMk cId="2082136605" sldId="342"/>
            <ac:spMk id="7" creationId="{D51B3FC0-3083-4847-AD93-C7A15E3E2E9C}"/>
          </ac:spMkLst>
        </pc:spChg>
        <pc:spChg chg="add mod">
          <ac:chgData name="Preble, Edward" userId="3f699ce9-b5cc-4fed-b6d2-42f0fa8fd75f" providerId="ADAL" clId="{AC0B71E4-2A6C-F04C-A262-D2EE1D243FAB}" dt="2020-09-27T19:01:39.994" v="3266"/>
          <ac:spMkLst>
            <pc:docMk/>
            <pc:sldMk cId="2082136605" sldId="342"/>
            <ac:spMk id="8" creationId="{B21761B3-799F-5147-BB5B-34C5B9B9FF4A}"/>
          </ac:spMkLst>
        </pc:spChg>
        <pc:spChg chg="add mod">
          <ac:chgData name="Preble, Edward" userId="3f699ce9-b5cc-4fed-b6d2-42f0fa8fd75f" providerId="ADAL" clId="{AC0B71E4-2A6C-F04C-A262-D2EE1D243FAB}" dt="2020-09-27T19:01:39.994" v="3266"/>
          <ac:spMkLst>
            <pc:docMk/>
            <pc:sldMk cId="2082136605" sldId="342"/>
            <ac:spMk id="9" creationId="{3A7986C3-5540-9049-A399-5E9F87C2A462}"/>
          </ac:spMkLst>
        </pc:spChg>
        <pc:spChg chg="add mod">
          <ac:chgData name="Preble, Edward" userId="3f699ce9-b5cc-4fed-b6d2-42f0fa8fd75f" providerId="ADAL" clId="{AC0B71E4-2A6C-F04C-A262-D2EE1D243FAB}" dt="2020-09-27T19:01:39.994" v="3266"/>
          <ac:spMkLst>
            <pc:docMk/>
            <pc:sldMk cId="2082136605" sldId="342"/>
            <ac:spMk id="10" creationId="{EC13C1F7-02B1-0F48-A67E-54A4B04871CB}"/>
          </ac:spMkLst>
        </pc:spChg>
        <pc:spChg chg="add mod">
          <ac:chgData name="Preble, Edward" userId="3f699ce9-b5cc-4fed-b6d2-42f0fa8fd75f" providerId="ADAL" clId="{AC0B71E4-2A6C-F04C-A262-D2EE1D243FAB}" dt="2020-09-27T19:01:39.994" v="3266"/>
          <ac:spMkLst>
            <pc:docMk/>
            <pc:sldMk cId="2082136605" sldId="342"/>
            <ac:spMk id="11" creationId="{A50BCA08-C883-3944-B8A1-4817963C38F1}"/>
          </ac:spMkLst>
        </pc:spChg>
      </pc:sldChg>
      <pc:sldChg chg="del">
        <pc:chgData name="Preble, Edward" userId="3f699ce9-b5cc-4fed-b6d2-42f0fa8fd75f" providerId="ADAL" clId="{AC0B71E4-2A6C-F04C-A262-D2EE1D243FAB}" dt="2020-09-27T18:45:17.182" v="3053" actId="2696"/>
        <pc:sldMkLst>
          <pc:docMk/>
          <pc:sldMk cId="2980849024" sldId="344"/>
        </pc:sldMkLst>
      </pc:sldChg>
      <pc:sldChg chg="del">
        <pc:chgData name="Preble, Edward" userId="3f699ce9-b5cc-4fed-b6d2-42f0fa8fd75f" providerId="ADAL" clId="{AC0B71E4-2A6C-F04C-A262-D2EE1D243FAB}" dt="2020-09-27T18:45:31.881" v="3058" actId="2696"/>
        <pc:sldMkLst>
          <pc:docMk/>
          <pc:sldMk cId="1245650740" sldId="345"/>
        </pc:sldMkLst>
      </pc:sldChg>
      <pc:sldChg chg="addSp modSp modAnim">
        <pc:chgData name="Preble, Edward" userId="3f699ce9-b5cc-4fed-b6d2-42f0fa8fd75f" providerId="ADAL" clId="{AC0B71E4-2A6C-F04C-A262-D2EE1D243FAB}" dt="2020-09-27T19:00:12.582" v="3243" actId="20577"/>
        <pc:sldMkLst>
          <pc:docMk/>
          <pc:sldMk cId="1696101446" sldId="348"/>
        </pc:sldMkLst>
        <pc:spChg chg="mod">
          <ac:chgData name="Preble, Edward" userId="3f699ce9-b5cc-4fed-b6d2-42f0fa8fd75f" providerId="ADAL" clId="{AC0B71E4-2A6C-F04C-A262-D2EE1D243FAB}" dt="2020-09-27T19:00:12.582" v="3243" actId="20577"/>
          <ac:spMkLst>
            <pc:docMk/>
            <pc:sldMk cId="1696101446" sldId="348"/>
            <ac:spMk id="3" creationId="{B1870965-F490-A141-B7DD-27B0D286036D}"/>
          </ac:spMkLst>
        </pc:spChg>
        <pc:spChg chg="add mod">
          <ac:chgData name="Preble, Edward" userId="3f699ce9-b5cc-4fed-b6d2-42f0fa8fd75f" providerId="ADAL" clId="{AC0B71E4-2A6C-F04C-A262-D2EE1D243FAB}" dt="2020-09-27T18:59:56.797" v="3239"/>
          <ac:spMkLst>
            <pc:docMk/>
            <pc:sldMk cId="1696101446" sldId="348"/>
            <ac:spMk id="6" creationId="{B2359814-93D1-4544-8683-543480411FFF}"/>
          </ac:spMkLst>
        </pc:spChg>
        <pc:spChg chg="add mod">
          <ac:chgData name="Preble, Edward" userId="3f699ce9-b5cc-4fed-b6d2-42f0fa8fd75f" providerId="ADAL" clId="{AC0B71E4-2A6C-F04C-A262-D2EE1D243FAB}" dt="2020-09-27T18:59:56.797" v="3239"/>
          <ac:spMkLst>
            <pc:docMk/>
            <pc:sldMk cId="1696101446" sldId="348"/>
            <ac:spMk id="7" creationId="{224BECD5-81C5-354E-82C6-5E6F00D30962}"/>
          </ac:spMkLst>
        </pc:spChg>
        <pc:spChg chg="add mod">
          <ac:chgData name="Preble, Edward" userId="3f699ce9-b5cc-4fed-b6d2-42f0fa8fd75f" providerId="ADAL" clId="{AC0B71E4-2A6C-F04C-A262-D2EE1D243FAB}" dt="2020-09-27T18:59:56.797" v="3239"/>
          <ac:spMkLst>
            <pc:docMk/>
            <pc:sldMk cId="1696101446" sldId="348"/>
            <ac:spMk id="9" creationId="{80FCA793-5418-C04B-AC06-25E65943D56D}"/>
          </ac:spMkLst>
        </pc:spChg>
        <pc:spChg chg="add mod">
          <ac:chgData name="Preble, Edward" userId="3f699ce9-b5cc-4fed-b6d2-42f0fa8fd75f" providerId="ADAL" clId="{AC0B71E4-2A6C-F04C-A262-D2EE1D243FAB}" dt="2020-09-27T18:59:56.797" v="3239"/>
          <ac:spMkLst>
            <pc:docMk/>
            <pc:sldMk cId="1696101446" sldId="348"/>
            <ac:spMk id="10" creationId="{1E2420E0-5A77-4B4D-B662-EB632FC30405}"/>
          </ac:spMkLst>
        </pc:spChg>
        <pc:spChg chg="add mod">
          <ac:chgData name="Preble, Edward" userId="3f699ce9-b5cc-4fed-b6d2-42f0fa8fd75f" providerId="ADAL" clId="{AC0B71E4-2A6C-F04C-A262-D2EE1D243FAB}" dt="2020-09-27T18:59:56.797" v="3239"/>
          <ac:spMkLst>
            <pc:docMk/>
            <pc:sldMk cId="1696101446" sldId="348"/>
            <ac:spMk id="11" creationId="{C668FF0B-5E5E-BF4D-9D0D-213D46C0A646}"/>
          </ac:spMkLst>
        </pc:spChg>
        <pc:spChg chg="add mod">
          <ac:chgData name="Preble, Edward" userId="3f699ce9-b5cc-4fed-b6d2-42f0fa8fd75f" providerId="ADAL" clId="{AC0B71E4-2A6C-F04C-A262-D2EE1D243FAB}" dt="2020-09-27T18:59:56.797" v="3239"/>
          <ac:spMkLst>
            <pc:docMk/>
            <pc:sldMk cId="1696101446" sldId="348"/>
            <ac:spMk id="12" creationId="{8CEBF2DA-9131-D744-809E-65728CF12C58}"/>
          </ac:spMkLst>
        </pc:spChg>
      </pc:sldChg>
      <pc:sldChg chg="addSp modSp">
        <pc:chgData name="Preble, Edward" userId="3f699ce9-b5cc-4fed-b6d2-42f0fa8fd75f" providerId="ADAL" clId="{AC0B71E4-2A6C-F04C-A262-D2EE1D243FAB}" dt="2020-09-27T19:03:20.774" v="3291"/>
        <pc:sldMkLst>
          <pc:docMk/>
          <pc:sldMk cId="870159825" sldId="349"/>
        </pc:sldMkLst>
        <pc:spChg chg="add mod">
          <ac:chgData name="Preble, Edward" userId="3f699ce9-b5cc-4fed-b6d2-42f0fa8fd75f" providerId="ADAL" clId="{AC0B71E4-2A6C-F04C-A262-D2EE1D243FAB}" dt="2020-09-27T19:03:20.774" v="3291"/>
          <ac:spMkLst>
            <pc:docMk/>
            <pc:sldMk cId="870159825" sldId="349"/>
            <ac:spMk id="5" creationId="{62961B2A-3014-EC41-860F-26B53CFB3713}"/>
          </ac:spMkLst>
        </pc:spChg>
        <pc:spChg chg="add mod">
          <ac:chgData name="Preble, Edward" userId="3f699ce9-b5cc-4fed-b6d2-42f0fa8fd75f" providerId="ADAL" clId="{AC0B71E4-2A6C-F04C-A262-D2EE1D243FAB}" dt="2020-09-27T19:03:20.774" v="3291"/>
          <ac:spMkLst>
            <pc:docMk/>
            <pc:sldMk cId="870159825" sldId="349"/>
            <ac:spMk id="6" creationId="{F493F1B0-D5E7-144C-BA17-BC8A35BD4EA3}"/>
          </ac:spMkLst>
        </pc:spChg>
        <pc:spChg chg="add mod">
          <ac:chgData name="Preble, Edward" userId="3f699ce9-b5cc-4fed-b6d2-42f0fa8fd75f" providerId="ADAL" clId="{AC0B71E4-2A6C-F04C-A262-D2EE1D243FAB}" dt="2020-09-27T19:03:20.774" v="3291"/>
          <ac:spMkLst>
            <pc:docMk/>
            <pc:sldMk cId="870159825" sldId="349"/>
            <ac:spMk id="7" creationId="{838530B4-69E9-6B4A-A994-8023F308DA2A}"/>
          </ac:spMkLst>
        </pc:spChg>
        <pc:spChg chg="add mod">
          <ac:chgData name="Preble, Edward" userId="3f699ce9-b5cc-4fed-b6d2-42f0fa8fd75f" providerId="ADAL" clId="{AC0B71E4-2A6C-F04C-A262-D2EE1D243FAB}" dt="2020-09-27T19:03:20.774" v="3291"/>
          <ac:spMkLst>
            <pc:docMk/>
            <pc:sldMk cId="870159825" sldId="349"/>
            <ac:spMk id="8" creationId="{B6B54F63-5FCD-7B46-A2B2-48CAD66A36C1}"/>
          </ac:spMkLst>
        </pc:spChg>
        <pc:spChg chg="add mod">
          <ac:chgData name="Preble, Edward" userId="3f699ce9-b5cc-4fed-b6d2-42f0fa8fd75f" providerId="ADAL" clId="{AC0B71E4-2A6C-F04C-A262-D2EE1D243FAB}" dt="2020-09-27T19:03:20.774" v="3291"/>
          <ac:spMkLst>
            <pc:docMk/>
            <pc:sldMk cId="870159825" sldId="349"/>
            <ac:spMk id="9" creationId="{7C403AF0-97EB-294B-8B2F-A37A6102E187}"/>
          </ac:spMkLst>
        </pc:spChg>
        <pc:spChg chg="add mod">
          <ac:chgData name="Preble, Edward" userId="3f699ce9-b5cc-4fed-b6d2-42f0fa8fd75f" providerId="ADAL" clId="{AC0B71E4-2A6C-F04C-A262-D2EE1D243FAB}" dt="2020-09-27T19:03:20.774" v="3291"/>
          <ac:spMkLst>
            <pc:docMk/>
            <pc:sldMk cId="870159825" sldId="349"/>
            <ac:spMk id="10" creationId="{EA9586AD-D09B-7240-9D82-2DF522A04AF7}"/>
          </ac:spMkLst>
        </pc:spChg>
      </pc:sldChg>
      <pc:sldChg chg="addSp modSp mod">
        <pc:chgData name="Preble, Edward" userId="3f699ce9-b5cc-4fed-b6d2-42f0fa8fd75f" providerId="ADAL" clId="{AC0B71E4-2A6C-F04C-A262-D2EE1D243FAB}" dt="2020-09-27T19:05:35.241" v="3330" actId="403"/>
        <pc:sldMkLst>
          <pc:docMk/>
          <pc:sldMk cId="421489112" sldId="352"/>
        </pc:sldMkLst>
        <pc:spChg chg="add mod">
          <ac:chgData name="Preble, Edward" userId="3f699ce9-b5cc-4fed-b6d2-42f0fa8fd75f" providerId="ADAL" clId="{AC0B71E4-2A6C-F04C-A262-D2EE1D243FAB}" dt="2020-09-27T19:03:48.957" v="3298"/>
          <ac:spMkLst>
            <pc:docMk/>
            <pc:sldMk cId="421489112" sldId="352"/>
            <ac:spMk id="5" creationId="{D0BD3CED-1A5D-A442-8777-24C97C4C8F22}"/>
          </ac:spMkLst>
        </pc:spChg>
        <pc:spChg chg="add mod">
          <ac:chgData name="Preble, Edward" userId="3f699ce9-b5cc-4fed-b6d2-42f0fa8fd75f" providerId="ADAL" clId="{AC0B71E4-2A6C-F04C-A262-D2EE1D243FAB}" dt="2020-09-27T19:03:48.957" v="3298"/>
          <ac:spMkLst>
            <pc:docMk/>
            <pc:sldMk cId="421489112" sldId="352"/>
            <ac:spMk id="6" creationId="{DFE61CBE-F1EF-B946-AA37-88494B6F126D}"/>
          </ac:spMkLst>
        </pc:spChg>
        <pc:spChg chg="add mod">
          <ac:chgData name="Preble, Edward" userId="3f699ce9-b5cc-4fed-b6d2-42f0fa8fd75f" providerId="ADAL" clId="{AC0B71E4-2A6C-F04C-A262-D2EE1D243FAB}" dt="2020-09-27T19:03:48.957" v="3298"/>
          <ac:spMkLst>
            <pc:docMk/>
            <pc:sldMk cId="421489112" sldId="352"/>
            <ac:spMk id="7" creationId="{B762692D-A90E-7643-94E1-8D0C44C9FABE}"/>
          </ac:spMkLst>
        </pc:spChg>
        <pc:spChg chg="add mod">
          <ac:chgData name="Preble, Edward" userId="3f699ce9-b5cc-4fed-b6d2-42f0fa8fd75f" providerId="ADAL" clId="{AC0B71E4-2A6C-F04C-A262-D2EE1D243FAB}" dt="2020-09-27T19:03:48.957" v="3298"/>
          <ac:spMkLst>
            <pc:docMk/>
            <pc:sldMk cId="421489112" sldId="352"/>
            <ac:spMk id="8" creationId="{0CB2EE44-B72F-314F-B3FB-9D3DEEDC82B1}"/>
          </ac:spMkLst>
        </pc:spChg>
        <pc:spChg chg="add mod">
          <ac:chgData name="Preble, Edward" userId="3f699ce9-b5cc-4fed-b6d2-42f0fa8fd75f" providerId="ADAL" clId="{AC0B71E4-2A6C-F04C-A262-D2EE1D243FAB}" dt="2020-09-27T19:05:35.241" v="3330" actId="403"/>
          <ac:spMkLst>
            <pc:docMk/>
            <pc:sldMk cId="421489112" sldId="352"/>
            <ac:spMk id="9" creationId="{27A5C70D-5A05-0045-8A42-CD64267637B6}"/>
          </ac:spMkLst>
        </pc:spChg>
        <pc:spChg chg="add mod">
          <ac:chgData name="Preble, Edward" userId="3f699ce9-b5cc-4fed-b6d2-42f0fa8fd75f" providerId="ADAL" clId="{AC0B71E4-2A6C-F04C-A262-D2EE1D243FAB}" dt="2020-09-27T19:03:48.957" v="3298"/>
          <ac:spMkLst>
            <pc:docMk/>
            <pc:sldMk cId="421489112" sldId="352"/>
            <ac:spMk id="10" creationId="{647A555B-D4E3-2740-A966-361FDB7236EB}"/>
          </ac:spMkLst>
        </pc:spChg>
      </pc:sldChg>
      <pc:sldChg chg="addSp modSp mod modAnim">
        <pc:chgData name="Preble, Edward" userId="3f699ce9-b5cc-4fed-b6d2-42f0fa8fd75f" providerId="ADAL" clId="{AC0B71E4-2A6C-F04C-A262-D2EE1D243FAB}" dt="2020-09-27T19:05:27.827" v="3328" actId="403"/>
        <pc:sldMkLst>
          <pc:docMk/>
          <pc:sldMk cId="4000124231" sldId="353"/>
        </pc:sldMkLst>
        <pc:spChg chg="mod">
          <ac:chgData name="Preble, Edward" userId="3f699ce9-b5cc-4fed-b6d2-42f0fa8fd75f" providerId="ADAL" clId="{AC0B71E4-2A6C-F04C-A262-D2EE1D243FAB}" dt="2020-09-26T01:30:51.827" v="1602" actId="115"/>
          <ac:spMkLst>
            <pc:docMk/>
            <pc:sldMk cId="4000124231" sldId="353"/>
            <ac:spMk id="3" creationId="{83E54D2D-F670-194B-8FC7-A36AD5E89542}"/>
          </ac:spMkLst>
        </pc:spChg>
        <pc:spChg chg="add mod">
          <ac:chgData name="Preble, Edward" userId="3f699ce9-b5cc-4fed-b6d2-42f0fa8fd75f" providerId="ADAL" clId="{AC0B71E4-2A6C-F04C-A262-D2EE1D243FAB}" dt="2020-09-27T19:03:52.579" v="3299"/>
          <ac:spMkLst>
            <pc:docMk/>
            <pc:sldMk cId="4000124231" sldId="353"/>
            <ac:spMk id="5" creationId="{982C48A8-0DA4-D046-A930-7059C4295F73}"/>
          </ac:spMkLst>
        </pc:spChg>
        <pc:spChg chg="add mod">
          <ac:chgData name="Preble, Edward" userId="3f699ce9-b5cc-4fed-b6d2-42f0fa8fd75f" providerId="ADAL" clId="{AC0B71E4-2A6C-F04C-A262-D2EE1D243FAB}" dt="2020-09-27T19:03:52.579" v="3299"/>
          <ac:spMkLst>
            <pc:docMk/>
            <pc:sldMk cId="4000124231" sldId="353"/>
            <ac:spMk id="6" creationId="{A943B15F-6D55-EC43-B044-3E7253A1F663}"/>
          </ac:spMkLst>
        </pc:spChg>
        <pc:spChg chg="add mod">
          <ac:chgData name="Preble, Edward" userId="3f699ce9-b5cc-4fed-b6d2-42f0fa8fd75f" providerId="ADAL" clId="{AC0B71E4-2A6C-F04C-A262-D2EE1D243FAB}" dt="2020-09-27T19:03:52.579" v="3299"/>
          <ac:spMkLst>
            <pc:docMk/>
            <pc:sldMk cId="4000124231" sldId="353"/>
            <ac:spMk id="7" creationId="{6C500036-EC29-9C45-A608-DB4D5021C0D0}"/>
          </ac:spMkLst>
        </pc:spChg>
        <pc:spChg chg="add mod">
          <ac:chgData name="Preble, Edward" userId="3f699ce9-b5cc-4fed-b6d2-42f0fa8fd75f" providerId="ADAL" clId="{AC0B71E4-2A6C-F04C-A262-D2EE1D243FAB}" dt="2020-09-27T19:03:52.579" v="3299"/>
          <ac:spMkLst>
            <pc:docMk/>
            <pc:sldMk cId="4000124231" sldId="353"/>
            <ac:spMk id="8" creationId="{BA473A47-1D18-334A-9B83-63AF8CE28CF1}"/>
          </ac:spMkLst>
        </pc:spChg>
        <pc:spChg chg="add mod">
          <ac:chgData name="Preble, Edward" userId="3f699ce9-b5cc-4fed-b6d2-42f0fa8fd75f" providerId="ADAL" clId="{AC0B71E4-2A6C-F04C-A262-D2EE1D243FAB}" dt="2020-09-27T19:05:27.827" v="3328" actId="403"/>
          <ac:spMkLst>
            <pc:docMk/>
            <pc:sldMk cId="4000124231" sldId="353"/>
            <ac:spMk id="9" creationId="{63B17180-30E9-5741-A219-A2B6BE8DF97E}"/>
          </ac:spMkLst>
        </pc:spChg>
        <pc:spChg chg="add mod">
          <ac:chgData name="Preble, Edward" userId="3f699ce9-b5cc-4fed-b6d2-42f0fa8fd75f" providerId="ADAL" clId="{AC0B71E4-2A6C-F04C-A262-D2EE1D243FAB}" dt="2020-09-27T19:03:52.579" v="3299"/>
          <ac:spMkLst>
            <pc:docMk/>
            <pc:sldMk cId="4000124231" sldId="353"/>
            <ac:spMk id="10" creationId="{628D1CF4-A6F6-4A4F-9230-D81DB0DB5F88}"/>
          </ac:spMkLst>
        </pc:spChg>
      </pc:sldChg>
      <pc:sldChg chg="addSp delSp modSp">
        <pc:chgData name="Preble, Edward" userId="3f699ce9-b5cc-4fed-b6d2-42f0fa8fd75f" providerId="ADAL" clId="{AC0B71E4-2A6C-F04C-A262-D2EE1D243FAB}" dt="2020-09-27T19:04:02.383" v="3301"/>
        <pc:sldMkLst>
          <pc:docMk/>
          <pc:sldMk cId="3888806800" sldId="354"/>
        </pc:sldMkLst>
        <pc:spChg chg="add del mod">
          <ac:chgData name="Preble, Edward" userId="3f699ce9-b5cc-4fed-b6d2-42f0fa8fd75f" providerId="ADAL" clId="{AC0B71E4-2A6C-F04C-A262-D2EE1D243FAB}" dt="2020-09-27T19:04:02.383" v="3301"/>
          <ac:spMkLst>
            <pc:docMk/>
            <pc:sldMk cId="3888806800" sldId="354"/>
            <ac:spMk id="7" creationId="{15898670-4998-C54C-BDE1-7778B01E60E2}"/>
          </ac:spMkLst>
        </pc:spChg>
        <pc:spChg chg="add del mod">
          <ac:chgData name="Preble, Edward" userId="3f699ce9-b5cc-4fed-b6d2-42f0fa8fd75f" providerId="ADAL" clId="{AC0B71E4-2A6C-F04C-A262-D2EE1D243FAB}" dt="2020-09-27T19:04:02.383" v="3301"/>
          <ac:spMkLst>
            <pc:docMk/>
            <pc:sldMk cId="3888806800" sldId="354"/>
            <ac:spMk id="8" creationId="{3743D57A-6D60-DB4E-8265-8725CAEE722A}"/>
          </ac:spMkLst>
        </pc:spChg>
        <pc:spChg chg="add del mod">
          <ac:chgData name="Preble, Edward" userId="3f699ce9-b5cc-4fed-b6d2-42f0fa8fd75f" providerId="ADAL" clId="{AC0B71E4-2A6C-F04C-A262-D2EE1D243FAB}" dt="2020-09-27T19:04:02.383" v="3301"/>
          <ac:spMkLst>
            <pc:docMk/>
            <pc:sldMk cId="3888806800" sldId="354"/>
            <ac:spMk id="9" creationId="{B6B5A1DB-550A-C74D-9D87-64D24DE2C8C5}"/>
          </ac:spMkLst>
        </pc:spChg>
        <pc:spChg chg="add del mod">
          <ac:chgData name="Preble, Edward" userId="3f699ce9-b5cc-4fed-b6d2-42f0fa8fd75f" providerId="ADAL" clId="{AC0B71E4-2A6C-F04C-A262-D2EE1D243FAB}" dt="2020-09-27T19:04:02.383" v="3301"/>
          <ac:spMkLst>
            <pc:docMk/>
            <pc:sldMk cId="3888806800" sldId="354"/>
            <ac:spMk id="10" creationId="{CC9DED55-634D-4342-8DF2-07A4BFBB3F53}"/>
          </ac:spMkLst>
        </pc:spChg>
        <pc:spChg chg="add del mod">
          <ac:chgData name="Preble, Edward" userId="3f699ce9-b5cc-4fed-b6d2-42f0fa8fd75f" providerId="ADAL" clId="{AC0B71E4-2A6C-F04C-A262-D2EE1D243FAB}" dt="2020-09-27T19:04:02.383" v="3301"/>
          <ac:spMkLst>
            <pc:docMk/>
            <pc:sldMk cId="3888806800" sldId="354"/>
            <ac:spMk id="11" creationId="{79AB1DDA-E980-FD46-8983-567BFD88AC0D}"/>
          </ac:spMkLst>
        </pc:spChg>
        <pc:spChg chg="add del mod">
          <ac:chgData name="Preble, Edward" userId="3f699ce9-b5cc-4fed-b6d2-42f0fa8fd75f" providerId="ADAL" clId="{AC0B71E4-2A6C-F04C-A262-D2EE1D243FAB}" dt="2020-09-27T19:04:02.383" v="3301"/>
          <ac:spMkLst>
            <pc:docMk/>
            <pc:sldMk cId="3888806800" sldId="354"/>
            <ac:spMk id="12" creationId="{6FB84EA0-C429-6F44-B49D-096146095E41}"/>
          </ac:spMkLst>
        </pc:spChg>
      </pc:sldChg>
      <pc:sldChg chg="addSp modSp mod modAnim">
        <pc:chgData name="Preble, Edward" userId="3f699ce9-b5cc-4fed-b6d2-42f0fa8fd75f" providerId="ADAL" clId="{AC0B71E4-2A6C-F04C-A262-D2EE1D243FAB}" dt="2020-09-27T19:05:17.038" v="3324" actId="403"/>
        <pc:sldMkLst>
          <pc:docMk/>
          <pc:sldMk cId="2114663552" sldId="355"/>
        </pc:sldMkLst>
        <pc:spChg chg="mod">
          <ac:chgData name="Preble, Edward" userId="3f699ce9-b5cc-4fed-b6d2-42f0fa8fd75f" providerId="ADAL" clId="{AC0B71E4-2A6C-F04C-A262-D2EE1D243FAB}" dt="2020-09-26T01:44:14.534" v="1632" actId="20577"/>
          <ac:spMkLst>
            <pc:docMk/>
            <pc:sldMk cId="2114663552" sldId="355"/>
            <ac:spMk id="3" creationId="{ABB408F4-EC30-3244-8AE1-21F566223FAB}"/>
          </ac:spMkLst>
        </pc:spChg>
        <pc:spChg chg="add mod">
          <ac:chgData name="Preble, Edward" userId="3f699ce9-b5cc-4fed-b6d2-42f0fa8fd75f" providerId="ADAL" clId="{AC0B71E4-2A6C-F04C-A262-D2EE1D243FAB}" dt="2020-09-27T19:04:17.250" v="3304"/>
          <ac:spMkLst>
            <pc:docMk/>
            <pc:sldMk cId="2114663552" sldId="355"/>
            <ac:spMk id="5" creationId="{EC624EAC-7528-3743-BB96-1139A73D0475}"/>
          </ac:spMkLst>
        </pc:spChg>
        <pc:spChg chg="add mod">
          <ac:chgData name="Preble, Edward" userId="3f699ce9-b5cc-4fed-b6d2-42f0fa8fd75f" providerId="ADAL" clId="{AC0B71E4-2A6C-F04C-A262-D2EE1D243FAB}" dt="2020-09-27T19:04:17.250" v="3304"/>
          <ac:spMkLst>
            <pc:docMk/>
            <pc:sldMk cId="2114663552" sldId="355"/>
            <ac:spMk id="6" creationId="{6988D12F-C203-2C46-A9F7-534723089F51}"/>
          </ac:spMkLst>
        </pc:spChg>
        <pc:spChg chg="add mod">
          <ac:chgData name="Preble, Edward" userId="3f699ce9-b5cc-4fed-b6d2-42f0fa8fd75f" providerId="ADAL" clId="{AC0B71E4-2A6C-F04C-A262-D2EE1D243FAB}" dt="2020-09-27T19:04:17.250" v="3304"/>
          <ac:spMkLst>
            <pc:docMk/>
            <pc:sldMk cId="2114663552" sldId="355"/>
            <ac:spMk id="7" creationId="{5D389DB4-C75A-EB4C-A5E9-CCCC075F88BF}"/>
          </ac:spMkLst>
        </pc:spChg>
        <pc:spChg chg="add mod">
          <ac:chgData name="Preble, Edward" userId="3f699ce9-b5cc-4fed-b6d2-42f0fa8fd75f" providerId="ADAL" clId="{AC0B71E4-2A6C-F04C-A262-D2EE1D243FAB}" dt="2020-09-27T19:04:17.250" v="3304"/>
          <ac:spMkLst>
            <pc:docMk/>
            <pc:sldMk cId="2114663552" sldId="355"/>
            <ac:spMk id="8" creationId="{5DFA7AB5-9422-FA40-B869-6FFE18CE8F7F}"/>
          </ac:spMkLst>
        </pc:spChg>
        <pc:spChg chg="add mod">
          <ac:chgData name="Preble, Edward" userId="3f699ce9-b5cc-4fed-b6d2-42f0fa8fd75f" providerId="ADAL" clId="{AC0B71E4-2A6C-F04C-A262-D2EE1D243FAB}" dt="2020-09-27T19:05:17.038" v="3324" actId="403"/>
          <ac:spMkLst>
            <pc:docMk/>
            <pc:sldMk cId="2114663552" sldId="355"/>
            <ac:spMk id="9" creationId="{67054DA1-CE2C-CE46-898A-937E98D4A50F}"/>
          </ac:spMkLst>
        </pc:spChg>
        <pc:spChg chg="add mod">
          <ac:chgData name="Preble, Edward" userId="3f699ce9-b5cc-4fed-b6d2-42f0fa8fd75f" providerId="ADAL" clId="{AC0B71E4-2A6C-F04C-A262-D2EE1D243FAB}" dt="2020-09-27T19:04:17.250" v="3304"/>
          <ac:spMkLst>
            <pc:docMk/>
            <pc:sldMk cId="2114663552" sldId="355"/>
            <ac:spMk id="10" creationId="{7DDF9149-A860-B24F-A82D-1E8605072A48}"/>
          </ac:spMkLst>
        </pc:spChg>
      </pc:sldChg>
      <pc:sldChg chg="addSp modSp mod">
        <pc:chgData name="Preble, Edward" userId="3f699ce9-b5cc-4fed-b6d2-42f0fa8fd75f" providerId="ADAL" clId="{AC0B71E4-2A6C-F04C-A262-D2EE1D243FAB}" dt="2020-09-27T19:05:13.292" v="3322" actId="403"/>
        <pc:sldMkLst>
          <pc:docMk/>
          <pc:sldMk cId="2100362183" sldId="356"/>
        </pc:sldMkLst>
        <pc:spChg chg="add mod">
          <ac:chgData name="Preble, Edward" userId="3f699ce9-b5cc-4fed-b6d2-42f0fa8fd75f" providerId="ADAL" clId="{AC0B71E4-2A6C-F04C-A262-D2EE1D243FAB}" dt="2020-09-27T19:04:19.699" v="3305"/>
          <ac:spMkLst>
            <pc:docMk/>
            <pc:sldMk cId="2100362183" sldId="356"/>
            <ac:spMk id="5" creationId="{5487C810-1BB3-2B47-B598-347312C55A27}"/>
          </ac:spMkLst>
        </pc:spChg>
        <pc:spChg chg="add mod">
          <ac:chgData name="Preble, Edward" userId="3f699ce9-b5cc-4fed-b6d2-42f0fa8fd75f" providerId="ADAL" clId="{AC0B71E4-2A6C-F04C-A262-D2EE1D243FAB}" dt="2020-09-27T19:04:19.699" v="3305"/>
          <ac:spMkLst>
            <pc:docMk/>
            <pc:sldMk cId="2100362183" sldId="356"/>
            <ac:spMk id="6" creationId="{FECEEACA-72CF-5848-8FBB-8722D110AF9C}"/>
          </ac:spMkLst>
        </pc:spChg>
        <pc:spChg chg="add mod">
          <ac:chgData name="Preble, Edward" userId="3f699ce9-b5cc-4fed-b6d2-42f0fa8fd75f" providerId="ADAL" clId="{AC0B71E4-2A6C-F04C-A262-D2EE1D243FAB}" dt="2020-09-27T19:04:19.699" v="3305"/>
          <ac:spMkLst>
            <pc:docMk/>
            <pc:sldMk cId="2100362183" sldId="356"/>
            <ac:spMk id="7" creationId="{26EA0C9A-E7FE-ED4C-8EB0-405F39738E60}"/>
          </ac:spMkLst>
        </pc:spChg>
        <pc:spChg chg="add mod">
          <ac:chgData name="Preble, Edward" userId="3f699ce9-b5cc-4fed-b6d2-42f0fa8fd75f" providerId="ADAL" clId="{AC0B71E4-2A6C-F04C-A262-D2EE1D243FAB}" dt="2020-09-27T19:04:19.699" v="3305"/>
          <ac:spMkLst>
            <pc:docMk/>
            <pc:sldMk cId="2100362183" sldId="356"/>
            <ac:spMk id="8" creationId="{C448ECEF-8B01-BB4C-87DD-5F24CDF7A73A}"/>
          </ac:spMkLst>
        </pc:spChg>
        <pc:spChg chg="add mod">
          <ac:chgData name="Preble, Edward" userId="3f699ce9-b5cc-4fed-b6d2-42f0fa8fd75f" providerId="ADAL" clId="{AC0B71E4-2A6C-F04C-A262-D2EE1D243FAB}" dt="2020-09-27T19:05:13.292" v="3322" actId="403"/>
          <ac:spMkLst>
            <pc:docMk/>
            <pc:sldMk cId="2100362183" sldId="356"/>
            <ac:spMk id="9" creationId="{226DD369-53C7-D948-9C07-9D0A543A1DBE}"/>
          </ac:spMkLst>
        </pc:spChg>
        <pc:spChg chg="add mod">
          <ac:chgData name="Preble, Edward" userId="3f699ce9-b5cc-4fed-b6d2-42f0fa8fd75f" providerId="ADAL" clId="{AC0B71E4-2A6C-F04C-A262-D2EE1D243FAB}" dt="2020-09-27T19:04:19.699" v="3305"/>
          <ac:spMkLst>
            <pc:docMk/>
            <pc:sldMk cId="2100362183" sldId="356"/>
            <ac:spMk id="10" creationId="{FCBA363B-F5A6-B048-95FA-D8F2EE5E825D}"/>
          </ac:spMkLst>
        </pc:spChg>
      </pc:sldChg>
      <pc:sldChg chg="addSp modSp mod">
        <pc:chgData name="Preble, Edward" userId="3f699ce9-b5cc-4fed-b6d2-42f0fa8fd75f" providerId="ADAL" clId="{AC0B71E4-2A6C-F04C-A262-D2EE1D243FAB}" dt="2020-09-27T19:05:09.861" v="3320" actId="403"/>
        <pc:sldMkLst>
          <pc:docMk/>
          <pc:sldMk cId="3353350340" sldId="357"/>
        </pc:sldMkLst>
        <pc:spChg chg="add mod">
          <ac:chgData name="Preble, Edward" userId="3f699ce9-b5cc-4fed-b6d2-42f0fa8fd75f" providerId="ADAL" clId="{AC0B71E4-2A6C-F04C-A262-D2EE1D243FAB}" dt="2020-09-27T19:04:21.891" v="3306"/>
          <ac:spMkLst>
            <pc:docMk/>
            <pc:sldMk cId="3353350340" sldId="357"/>
            <ac:spMk id="13" creationId="{B57C56BE-5B79-DE4E-A765-87A3A80BAEB8}"/>
          </ac:spMkLst>
        </pc:spChg>
        <pc:spChg chg="add mod">
          <ac:chgData name="Preble, Edward" userId="3f699ce9-b5cc-4fed-b6d2-42f0fa8fd75f" providerId="ADAL" clId="{AC0B71E4-2A6C-F04C-A262-D2EE1D243FAB}" dt="2020-09-27T19:04:21.891" v="3306"/>
          <ac:spMkLst>
            <pc:docMk/>
            <pc:sldMk cId="3353350340" sldId="357"/>
            <ac:spMk id="14" creationId="{9122DCB0-14AC-B54F-BFB4-4F8E40DC1232}"/>
          </ac:spMkLst>
        </pc:spChg>
        <pc:spChg chg="add mod">
          <ac:chgData name="Preble, Edward" userId="3f699ce9-b5cc-4fed-b6d2-42f0fa8fd75f" providerId="ADAL" clId="{AC0B71E4-2A6C-F04C-A262-D2EE1D243FAB}" dt="2020-09-27T19:04:21.891" v="3306"/>
          <ac:spMkLst>
            <pc:docMk/>
            <pc:sldMk cId="3353350340" sldId="357"/>
            <ac:spMk id="15" creationId="{818BFA98-5B31-DE4D-9FC7-F4F39313A75C}"/>
          </ac:spMkLst>
        </pc:spChg>
        <pc:spChg chg="add mod">
          <ac:chgData name="Preble, Edward" userId="3f699ce9-b5cc-4fed-b6d2-42f0fa8fd75f" providerId="ADAL" clId="{AC0B71E4-2A6C-F04C-A262-D2EE1D243FAB}" dt="2020-09-27T19:04:21.891" v="3306"/>
          <ac:spMkLst>
            <pc:docMk/>
            <pc:sldMk cId="3353350340" sldId="357"/>
            <ac:spMk id="16" creationId="{F24C505C-982C-EC43-88BD-65B650D4ECF7}"/>
          </ac:spMkLst>
        </pc:spChg>
        <pc:spChg chg="add mod">
          <ac:chgData name="Preble, Edward" userId="3f699ce9-b5cc-4fed-b6d2-42f0fa8fd75f" providerId="ADAL" clId="{AC0B71E4-2A6C-F04C-A262-D2EE1D243FAB}" dt="2020-09-27T19:05:09.861" v="3320" actId="403"/>
          <ac:spMkLst>
            <pc:docMk/>
            <pc:sldMk cId="3353350340" sldId="357"/>
            <ac:spMk id="17" creationId="{725997FD-61AB-CA49-BE30-DA66200AEB18}"/>
          </ac:spMkLst>
        </pc:spChg>
        <pc:spChg chg="add mod">
          <ac:chgData name="Preble, Edward" userId="3f699ce9-b5cc-4fed-b6d2-42f0fa8fd75f" providerId="ADAL" clId="{AC0B71E4-2A6C-F04C-A262-D2EE1D243FAB}" dt="2020-09-27T19:04:21.891" v="3306"/>
          <ac:spMkLst>
            <pc:docMk/>
            <pc:sldMk cId="3353350340" sldId="357"/>
            <ac:spMk id="18" creationId="{BA2A4E61-47B6-694C-A18B-FB2B891645E6}"/>
          </ac:spMkLst>
        </pc:spChg>
      </pc:sldChg>
      <pc:sldChg chg="addSp modSp mod">
        <pc:chgData name="Preble, Edward" userId="3f699ce9-b5cc-4fed-b6d2-42f0fa8fd75f" providerId="ADAL" clId="{AC0B71E4-2A6C-F04C-A262-D2EE1D243FAB}" dt="2020-09-27T19:05:03.977" v="3318" actId="403"/>
        <pc:sldMkLst>
          <pc:docMk/>
          <pc:sldMk cId="2154053274" sldId="358"/>
        </pc:sldMkLst>
        <pc:spChg chg="mod">
          <ac:chgData name="Preble, Edward" userId="3f699ce9-b5cc-4fed-b6d2-42f0fa8fd75f" providerId="ADAL" clId="{AC0B71E4-2A6C-F04C-A262-D2EE1D243FAB}" dt="2020-09-26T01:45:50.247" v="1655" actId="20577"/>
          <ac:spMkLst>
            <pc:docMk/>
            <pc:sldMk cId="2154053274" sldId="358"/>
            <ac:spMk id="3" creationId="{E85CCAB7-3456-404F-A27D-1E7FB7CBCAA9}"/>
          </ac:spMkLst>
        </pc:spChg>
        <pc:spChg chg="add mod">
          <ac:chgData name="Preble, Edward" userId="3f699ce9-b5cc-4fed-b6d2-42f0fa8fd75f" providerId="ADAL" clId="{AC0B71E4-2A6C-F04C-A262-D2EE1D243FAB}" dt="2020-09-27T19:04:24.608" v="3307"/>
          <ac:spMkLst>
            <pc:docMk/>
            <pc:sldMk cId="2154053274" sldId="358"/>
            <ac:spMk id="5" creationId="{5B7772A8-6933-644D-A283-D495D4609427}"/>
          </ac:spMkLst>
        </pc:spChg>
        <pc:spChg chg="add mod">
          <ac:chgData name="Preble, Edward" userId="3f699ce9-b5cc-4fed-b6d2-42f0fa8fd75f" providerId="ADAL" clId="{AC0B71E4-2A6C-F04C-A262-D2EE1D243FAB}" dt="2020-09-27T19:04:24.608" v="3307"/>
          <ac:spMkLst>
            <pc:docMk/>
            <pc:sldMk cId="2154053274" sldId="358"/>
            <ac:spMk id="6" creationId="{D4ED51E7-C97E-9A4C-8A41-99782BECC4A9}"/>
          </ac:spMkLst>
        </pc:spChg>
        <pc:spChg chg="add mod">
          <ac:chgData name="Preble, Edward" userId="3f699ce9-b5cc-4fed-b6d2-42f0fa8fd75f" providerId="ADAL" clId="{AC0B71E4-2A6C-F04C-A262-D2EE1D243FAB}" dt="2020-09-27T19:04:24.608" v="3307"/>
          <ac:spMkLst>
            <pc:docMk/>
            <pc:sldMk cId="2154053274" sldId="358"/>
            <ac:spMk id="7" creationId="{611D4789-B664-4B4E-AB90-A49E4D5BAEFF}"/>
          </ac:spMkLst>
        </pc:spChg>
        <pc:spChg chg="add mod">
          <ac:chgData name="Preble, Edward" userId="3f699ce9-b5cc-4fed-b6d2-42f0fa8fd75f" providerId="ADAL" clId="{AC0B71E4-2A6C-F04C-A262-D2EE1D243FAB}" dt="2020-09-27T19:04:24.608" v="3307"/>
          <ac:spMkLst>
            <pc:docMk/>
            <pc:sldMk cId="2154053274" sldId="358"/>
            <ac:spMk id="8" creationId="{6F7D5D56-B52B-494B-A91B-2EFC0245A698}"/>
          </ac:spMkLst>
        </pc:spChg>
        <pc:spChg chg="add mod">
          <ac:chgData name="Preble, Edward" userId="3f699ce9-b5cc-4fed-b6d2-42f0fa8fd75f" providerId="ADAL" clId="{AC0B71E4-2A6C-F04C-A262-D2EE1D243FAB}" dt="2020-09-27T19:05:03.977" v="3318" actId="403"/>
          <ac:spMkLst>
            <pc:docMk/>
            <pc:sldMk cId="2154053274" sldId="358"/>
            <ac:spMk id="9" creationId="{83533AD6-0E79-F64F-B4C1-4D7C986B2876}"/>
          </ac:spMkLst>
        </pc:spChg>
        <pc:spChg chg="add mod">
          <ac:chgData name="Preble, Edward" userId="3f699ce9-b5cc-4fed-b6d2-42f0fa8fd75f" providerId="ADAL" clId="{AC0B71E4-2A6C-F04C-A262-D2EE1D243FAB}" dt="2020-09-27T19:04:24.608" v="3307"/>
          <ac:spMkLst>
            <pc:docMk/>
            <pc:sldMk cId="2154053274" sldId="358"/>
            <ac:spMk id="10" creationId="{2D1C230C-76BE-E140-8689-C407378CCEDA}"/>
          </ac:spMkLst>
        </pc:spChg>
      </pc:sldChg>
      <pc:sldChg chg="del">
        <pc:chgData name="Preble, Edward" userId="3f699ce9-b5cc-4fed-b6d2-42f0fa8fd75f" providerId="ADAL" clId="{AC0B71E4-2A6C-F04C-A262-D2EE1D243FAB}" dt="2020-09-27T18:54:39.372" v="3137" actId="2696"/>
        <pc:sldMkLst>
          <pc:docMk/>
          <pc:sldMk cId="3597647853" sldId="359"/>
        </pc:sldMkLst>
      </pc:sldChg>
      <pc:sldChg chg="del">
        <pc:chgData name="Preble, Edward" userId="3f699ce9-b5cc-4fed-b6d2-42f0fa8fd75f" providerId="ADAL" clId="{AC0B71E4-2A6C-F04C-A262-D2EE1D243FAB}" dt="2020-09-27T18:55:19.197" v="3147" actId="2696"/>
        <pc:sldMkLst>
          <pc:docMk/>
          <pc:sldMk cId="379891889" sldId="360"/>
        </pc:sldMkLst>
      </pc:sldChg>
      <pc:sldChg chg="addSp delSp modSp mod modAnim">
        <pc:chgData name="Preble, Edward" userId="3f699ce9-b5cc-4fed-b6d2-42f0fa8fd75f" providerId="ADAL" clId="{AC0B71E4-2A6C-F04C-A262-D2EE1D243FAB}" dt="2020-09-27T19:05:22.090" v="3326" actId="403"/>
        <pc:sldMkLst>
          <pc:docMk/>
          <pc:sldMk cId="3275787660" sldId="361"/>
        </pc:sldMkLst>
        <pc:spChg chg="add mod">
          <ac:chgData name="Preble, Edward" userId="3f699ce9-b5cc-4fed-b6d2-42f0fa8fd75f" providerId="ADAL" clId="{AC0B71E4-2A6C-F04C-A262-D2EE1D243FAB}" dt="2020-09-27T19:04:12.149" v="3303"/>
          <ac:spMkLst>
            <pc:docMk/>
            <pc:sldMk cId="3275787660" sldId="361"/>
            <ac:spMk id="14" creationId="{F68CEC26-1718-F043-904F-790C3C71CF50}"/>
          </ac:spMkLst>
        </pc:spChg>
        <pc:spChg chg="add mod">
          <ac:chgData name="Preble, Edward" userId="3f699ce9-b5cc-4fed-b6d2-42f0fa8fd75f" providerId="ADAL" clId="{AC0B71E4-2A6C-F04C-A262-D2EE1D243FAB}" dt="2020-09-27T19:04:12.149" v="3303"/>
          <ac:spMkLst>
            <pc:docMk/>
            <pc:sldMk cId="3275787660" sldId="361"/>
            <ac:spMk id="15" creationId="{942ED5F1-2ABF-0B40-A90C-009768E93450}"/>
          </ac:spMkLst>
        </pc:spChg>
        <pc:spChg chg="add mod">
          <ac:chgData name="Preble, Edward" userId="3f699ce9-b5cc-4fed-b6d2-42f0fa8fd75f" providerId="ADAL" clId="{AC0B71E4-2A6C-F04C-A262-D2EE1D243FAB}" dt="2020-09-27T19:04:12.149" v="3303"/>
          <ac:spMkLst>
            <pc:docMk/>
            <pc:sldMk cId="3275787660" sldId="361"/>
            <ac:spMk id="16" creationId="{8B2D017B-AF5B-A24E-92FB-6CFD9E84DB81}"/>
          </ac:spMkLst>
        </pc:spChg>
        <pc:spChg chg="add mod">
          <ac:chgData name="Preble, Edward" userId="3f699ce9-b5cc-4fed-b6d2-42f0fa8fd75f" providerId="ADAL" clId="{AC0B71E4-2A6C-F04C-A262-D2EE1D243FAB}" dt="2020-09-27T19:04:12.149" v="3303"/>
          <ac:spMkLst>
            <pc:docMk/>
            <pc:sldMk cId="3275787660" sldId="361"/>
            <ac:spMk id="17" creationId="{2FCCAA51-55FF-2B46-86AD-BE25B03E0F9E}"/>
          </ac:spMkLst>
        </pc:spChg>
        <pc:spChg chg="del">
          <ac:chgData name="Preble, Edward" userId="3f699ce9-b5cc-4fed-b6d2-42f0fa8fd75f" providerId="ADAL" clId="{AC0B71E4-2A6C-F04C-A262-D2EE1D243FAB}" dt="2020-09-27T19:04:11.381" v="3302" actId="478"/>
          <ac:spMkLst>
            <pc:docMk/>
            <pc:sldMk cId="3275787660" sldId="361"/>
            <ac:spMk id="18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11.381" v="3302" actId="478"/>
          <ac:spMkLst>
            <pc:docMk/>
            <pc:sldMk cId="3275787660" sldId="361"/>
            <ac:spMk id="19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11.381" v="3302" actId="478"/>
          <ac:spMkLst>
            <pc:docMk/>
            <pc:sldMk cId="3275787660" sldId="361"/>
            <ac:spMk id="20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11.381" v="3302" actId="478"/>
          <ac:spMkLst>
            <pc:docMk/>
            <pc:sldMk cId="3275787660" sldId="361"/>
            <ac:spMk id="2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11.381" v="3302" actId="478"/>
          <ac:spMkLst>
            <pc:docMk/>
            <pc:sldMk cId="3275787660" sldId="361"/>
            <ac:spMk id="2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11.381" v="3302" actId="478"/>
          <ac:spMkLst>
            <pc:docMk/>
            <pc:sldMk cId="3275787660" sldId="361"/>
            <ac:spMk id="23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5:22.090" v="3326" actId="403"/>
          <ac:spMkLst>
            <pc:docMk/>
            <pc:sldMk cId="3275787660" sldId="361"/>
            <ac:spMk id="24" creationId="{D4DC95DB-0358-7F42-B6A1-DBCE0DEBEAAD}"/>
          </ac:spMkLst>
        </pc:spChg>
        <pc:spChg chg="add mod">
          <ac:chgData name="Preble, Edward" userId="3f699ce9-b5cc-4fed-b6d2-42f0fa8fd75f" providerId="ADAL" clId="{AC0B71E4-2A6C-F04C-A262-D2EE1D243FAB}" dt="2020-09-27T19:04:12.149" v="3303"/>
          <ac:spMkLst>
            <pc:docMk/>
            <pc:sldMk cId="3275787660" sldId="361"/>
            <ac:spMk id="25" creationId="{3A5A171E-8DAA-834F-8C48-5D1BF40FCA84}"/>
          </ac:spMkLst>
        </pc:spChg>
        <pc:picChg chg="mod">
          <ac:chgData name="Preble, Edward" userId="3f699ce9-b5cc-4fed-b6d2-42f0fa8fd75f" providerId="ADAL" clId="{AC0B71E4-2A6C-F04C-A262-D2EE1D243FAB}" dt="2020-09-27T18:50:32.687" v="3118" actId="167"/>
          <ac:picMkLst>
            <pc:docMk/>
            <pc:sldMk cId="3275787660" sldId="361"/>
            <ac:picMk id="1026" creationId="{DABC51EC-66AF-FF47-8ECB-E964EF5A8750}"/>
          </ac:picMkLst>
        </pc:picChg>
        <pc:cxnChg chg="del">
          <ac:chgData name="Preble, Edward" userId="3f699ce9-b5cc-4fed-b6d2-42f0fa8fd75f" providerId="ADAL" clId="{AC0B71E4-2A6C-F04C-A262-D2EE1D243FAB}" dt="2020-09-27T18:50:35.203" v="3119" actId="478"/>
          <ac:cxnSpMkLst>
            <pc:docMk/>
            <pc:sldMk cId="3275787660" sldId="361"/>
            <ac:cxnSpMk id="9" creationId="{00000000-0000-0000-0000-000000000000}"/>
          </ac:cxnSpMkLst>
        </pc:cxnChg>
      </pc:sldChg>
      <pc:sldChg chg="addSp modSp mod">
        <pc:chgData name="Preble, Edward" userId="3f699ce9-b5cc-4fed-b6d2-42f0fa8fd75f" providerId="ADAL" clId="{AC0B71E4-2A6C-F04C-A262-D2EE1D243FAB}" dt="2020-09-27T19:01:57.996" v="3271"/>
        <pc:sldMkLst>
          <pc:docMk/>
          <pc:sldMk cId="3353501948" sldId="363"/>
        </pc:sldMkLst>
        <pc:spChg chg="mod">
          <ac:chgData name="Preble, Edward" userId="3f699ce9-b5cc-4fed-b6d2-42f0fa8fd75f" providerId="ADAL" clId="{AC0B71E4-2A6C-F04C-A262-D2EE1D243FAB}" dt="2020-09-26T01:18:11.201" v="1395" actId="20577"/>
          <ac:spMkLst>
            <pc:docMk/>
            <pc:sldMk cId="3353501948" sldId="363"/>
            <ac:spMk id="3" creationId="{E86CDD48-825A-044A-BA2A-3251658593DB}"/>
          </ac:spMkLst>
        </pc:spChg>
        <pc:spChg chg="add mod">
          <ac:chgData name="Preble, Edward" userId="3f699ce9-b5cc-4fed-b6d2-42f0fa8fd75f" providerId="ADAL" clId="{AC0B71E4-2A6C-F04C-A262-D2EE1D243FAB}" dt="2020-09-27T19:01:57.996" v="3271"/>
          <ac:spMkLst>
            <pc:docMk/>
            <pc:sldMk cId="3353501948" sldId="363"/>
            <ac:spMk id="5" creationId="{EC3AE2C3-EB22-C54C-A9E0-1D76D3F658ED}"/>
          </ac:spMkLst>
        </pc:spChg>
        <pc:spChg chg="add mod">
          <ac:chgData name="Preble, Edward" userId="3f699ce9-b5cc-4fed-b6d2-42f0fa8fd75f" providerId="ADAL" clId="{AC0B71E4-2A6C-F04C-A262-D2EE1D243FAB}" dt="2020-09-27T19:01:57.996" v="3271"/>
          <ac:spMkLst>
            <pc:docMk/>
            <pc:sldMk cId="3353501948" sldId="363"/>
            <ac:spMk id="6" creationId="{CD961DB4-3062-224C-A24F-2FC3A40DDE9F}"/>
          </ac:spMkLst>
        </pc:spChg>
        <pc:spChg chg="add mod">
          <ac:chgData name="Preble, Edward" userId="3f699ce9-b5cc-4fed-b6d2-42f0fa8fd75f" providerId="ADAL" clId="{AC0B71E4-2A6C-F04C-A262-D2EE1D243FAB}" dt="2020-09-27T19:01:57.996" v="3271"/>
          <ac:spMkLst>
            <pc:docMk/>
            <pc:sldMk cId="3353501948" sldId="363"/>
            <ac:spMk id="7" creationId="{D3B8CF4C-8C19-4A40-BA63-4E2CA2797E25}"/>
          </ac:spMkLst>
        </pc:spChg>
        <pc:spChg chg="add mod">
          <ac:chgData name="Preble, Edward" userId="3f699ce9-b5cc-4fed-b6d2-42f0fa8fd75f" providerId="ADAL" clId="{AC0B71E4-2A6C-F04C-A262-D2EE1D243FAB}" dt="2020-09-27T19:01:57.996" v="3271"/>
          <ac:spMkLst>
            <pc:docMk/>
            <pc:sldMk cId="3353501948" sldId="363"/>
            <ac:spMk id="8" creationId="{7FBF0F8A-88B9-F64C-B4B8-04F600396E70}"/>
          </ac:spMkLst>
        </pc:spChg>
        <pc:spChg chg="add mod">
          <ac:chgData name="Preble, Edward" userId="3f699ce9-b5cc-4fed-b6d2-42f0fa8fd75f" providerId="ADAL" clId="{AC0B71E4-2A6C-F04C-A262-D2EE1D243FAB}" dt="2020-09-27T19:01:57.996" v="3271"/>
          <ac:spMkLst>
            <pc:docMk/>
            <pc:sldMk cId="3353501948" sldId="363"/>
            <ac:spMk id="9" creationId="{B7EE776A-E451-434C-A0F5-7005BE5D162F}"/>
          </ac:spMkLst>
        </pc:spChg>
        <pc:spChg chg="add mod">
          <ac:chgData name="Preble, Edward" userId="3f699ce9-b5cc-4fed-b6d2-42f0fa8fd75f" providerId="ADAL" clId="{AC0B71E4-2A6C-F04C-A262-D2EE1D243FAB}" dt="2020-09-27T19:01:57.996" v="3271"/>
          <ac:spMkLst>
            <pc:docMk/>
            <pc:sldMk cId="3353501948" sldId="363"/>
            <ac:spMk id="10" creationId="{44D028A8-37C0-D141-B4EE-B7D8CF230806}"/>
          </ac:spMkLst>
        </pc:spChg>
      </pc:sldChg>
      <pc:sldChg chg="modSp del mod">
        <pc:chgData name="Preble, Edward" userId="3f699ce9-b5cc-4fed-b6d2-42f0fa8fd75f" providerId="ADAL" clId="{AC0B71E4-2A6C-F04C-A262-D2EE1D243FAB}" dt="2020-09-27T18:55:49.897" v="3151" actId="2696"/>
        <pc:sldMkLst>
          <pc:docMk/>
          <pc:sldMk cId="2069176247" sldId="364"/>
        </pc:sldMkLst>
        <pc:spChg chg="mod">
          <ac:chgData name="Preble, Edward" userId="3f699ce9-b5cc-4fed-b6d2-42f0fa8fd75f" providerId="ADAL" clId="{AC0B71E4-2A6C-F04C-A262-D2EE1D243FAB}" dt="2020-09-26T01:19:04.809" v="1396" actId="207"/>
          <ac:spMkLst>
            <pc:docMk/>
            <pc:sldMk cId="2069176247" sldId="364"/>
            <ac:spMk id="2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6T01:19:29.217" v="1398" actId="207"/>
          <ac:spMkLst>
            <pc:docMk/>
            <pc:sldMk cId="2069176247" sldId="364"/>
            <ac:spMk id="3" creationId="{00000000-0000-0000-0000-000000000000}"/>
          </ac:spMkLst>
        </pc:spChg>
      </pc:sldChg>
      <pc:sldChg chg="modSp del mod">
        <pc:chgData name="Preble, Edward" userId="3f699ce9-b5cc-4fed-b6d2-42f0fa8fd75f" providerId="ADAL" clId="{AC0B71E4-2A6C-F04C-A262-D2EE1D243FAB}" dt="2020-09-27T18:56:12.275" v="3155" actId="2696"/>
        <pc:sldMkLst>
          <pc:docMk/>
          <pc:sldMk cId="888071192" sldId="365"/>
        </pc:sldMkLst>
        <pc:spChg chg="mod">
          <ac:chgData name="Preble, Edward" userId="3f699ce9-b5cc-4fed-b6d2-42f0fa8fd75f" providerId="ADAL" clId="{AC0B71E4-2A6C-F04C-A262-D2EE1D243FAB}" dt="2020-09-26T01:27:37.042" v="1532" actId="207"/>
          <ac:spMkLst>
            <pc:docMk/>
            <pc:sldMk cId="888071192" sldId="365"/>
            <ac:spMk id="2" creationId="{00000000-0000-0000-0000-000000000000}"/>
          </ac:spMkLst>
        </pc:spChg>
        <pc:spChg chg="mod">
          <ac:chgData name="Preble, Edward" userId="3f699ce9-b5cc-4fed-b6d2-42f0fa8fd75f" providerId="ADAL" clId="{AC0B71E4-2A6C-F04C-A262-D2EE1D243FAB}" dt="2020-09-26T01:27:46.868" v="1534" actId="207"/>
          <ac:spMkLst>
            <pc:docMk/>
            <pc:sldMk cId="888071192" sldId="365"/>
            <ac:spMk id="3" creationId="{00000000-0000-0000-0000-000000000000}"/>
          </ac:spMkLst>
        </pc:spChg>
      </pc:sldChg>
      <pc:sldChg chg="modSp del mod">
        <pc:chgData name="Preble, Edward" userId="3f699ce9-b5cc-4fed-b6d2-42f0fa8fd75f" providerId="ADAL" clId="{AC0B71E4-2A6C-F04C-A262-D2EE1D243FAB}" dt="2020-09-27T16:01:30.551" v="2945" actId="2696"/>
        <pc:sldMkLst>
          <pc:docMk/>
          <pc:sldMk cId="823524416" sldId="366"/>
        </pc:sldMkLst>
        <pc:spChg chg="mod">
          <ac:chgData name="Preble, Edward" userId="3f699ce9-b5cc-4fed-b6d2-42f0fa8fd75f" providerId="ADAL" clId="{AC0B71E4-2A6C-F04C-A262-D2EE1D243FAB}" dt="2020-09-26T17:44:59.586" v="2944" actId="20577"/>
          <ac:spMkLst>
            <pc:docMk/>
            <pc:sldMk cId="823524416" sldId="366"/>
            <ac:spMk id="3" creationId="{B6CA03C2-83A9-484A-A44A-5159D8E5AB3C}"/>
          </ac:spMkLst>
        </pc:spChg>
      </pc:sldChg>
      <pc:sldChg chg="addSp modSp new mod modAnim">
        <pc:chgData name="Preble, Edward" userId="3f699ce9-b5cc-4fed-b6d2-42f0fa8fd75f" providerId="ADAL" clId="{AC0B71E4-2A6C-F04C-A262-D2EE1D243FAB}" dt="2020-09-27T19:00:23.874" v="3245"/>
        <pc:sldMkLst>
          <pc:docMk/>
          <pc:sldMk cId="1784813930" sldId="367"/>
        </pc:sldMkLst>
        <pc:spChg chg="mod">
          <ac:chgData name="Preble, Edward" userId="3f699ce9-b5cc-4fed-b6d2-42f0fa8fd75f" providerId="ADAL" clId="{AC0B71E4-2A6C-F04C-A262-D2EE1D243FAB}" dt="2020-09-26T00:29:05.787" v="242" actId="20577"/>
          <ac:spMkLst>
            <pc:docMk/>
            <pc:sldMk cId="1784813930" sldId="367"/>
            <ac:spMk id="2" creationId="{44F29FA5-A2A8-A141-A446-13B19FC59F21}"/>
          </ac:spMkLst>
        </pc:spChg>
        <pc:spChg chg="mod">
          <ac:chgData name="Preble, Edward" userId="3f699ce9-b5cc-4fed-b6d2-42f0fa8fd75f" providerId="ADAL" clId="{AC0B71E4-2A6C-F04C-A262-D2EE1D243FAB}" dt="2020-09-27T18:47:25.414" v="3111" actId="20577"/>
          <ac:spMkLst>
            <pc:docMk/>
            <pc:sldMk cId="1784813930" sldId="367"/>
            <ac:spMk id="3" creationId="{D5A72C7D-F4A7-204E-B171-82C76439E0E4}"/>
          </ac:spMkLst>
        </pc:spChg>
        <pc:spChg chg="add mod">
          <ac:chgData name="Preble, Edward" userId="3f699ce9-b5cc-4fed-b6d2-42f0fa8fd75f" providerId="ADAL" clId="{AC0B71E4-2A6C-F04C-A262-D2EE1D243FAB}" dt="2020-09-27T19:00:23.874" v="3245"/>
          <ac:spMkLst>
            <pc:docMk/>
            <pc:sldMk cId="1784813930" sldId="367"/>
            <ac:spMk id="5" creationId="{16F5930D-067A-8B4A-8469-021FDEA8DE79}"/>
          </ac:spMkLst>
        </pc:spChg>
        <pc:spChg chg="add mod">
          <ac:chgData name="Preble, Edward" userId="3f699ce9-b5cc-4fed-b6d2-42f0fa8fd75f" providerId="ADAL" clId="{AC0B71E4-2A6C-F04C-A262-D2EE1D243FAB}" dt="2020-09-27T19:00:23.874" v="3245"/>
          <ac:spMkLst>
            <pc:docMk/>
            <pc:sldMk cId="1784813930" sldId="367"/>
            <ac:spMk id="6" creationId="{60611B7A-4FFB-C344-9303-90C431364218}"/>
          </ac:spMkLst>
        </pc:spChg>
        <pc:spChg chg="add mod">
          <ac:chgData name="Preble, Edward" userId="3f699ce9-b5cc-4fed-b6d2-42f0fa8fd75f" providerId="ADAL" clId="{AC0B71E4-2A6C-F04C-A262-D2EE1D243FAB}" dt="2020-09-27T19:00:23.874" v="3245"/>
          <ac:spMkLst>
            <pc:docMk/>
            <pc:sldMk cId="1784813930" sldId="367"/>
            <ac:spMk id="7" creationId="{64012DBD-E181-4A45-A8B7-F330917DFEC0}"/>
          </ac:spMkLst>
        </pc:spChg>
        <pc:spChg chg="add mod">
          <ac:chgData name="Preble, Edward" userId="3f699ce9-b5cc-4fed-b6d2-42f0fa8fd75f" providerId="ADAL" clId="{AC0B71E4-2A6C-F04C-A262-D2EE1D243FAB}" dt="2020-09-27T19:00:23.874" v="3245"/>
          <ac:spMkLst>
            <pc:docMk/>
            <pc:sldMk cId="1784813930" sldId="367"/>
            <ac:spMk id="8" creationId="{F8DA6110-4E55-C04B-ACE5-2D3B2DDEEA34}"/>
          </ac:spMkLst>
        </pc:spChg>
        <pc:spChg chg="add mod">
          <ac:chgData name="Preble, Edward" userId="3f699ce9-b5cc-4fed-b6d2-42f0fa8fd75f" providerId="ADAL" clId="{AC0B71E4-2A6C-F04C-A262-D2EE1D243FAB}" dt="2020-09-27T19:00:23.874" v="3245"/>
          <ac:spMkLst>
            <pc:docMk/>
            <pc:sldMk cId="1784813930" sldId="367"/>
            <ac:spMk id="9" creationId="{9B3C110B-6070-BB40-9615-3367CD1620C2}"/>
          </ac:spMkLst>
        </pc:spChg>
        <pc:spChg chg="add mod">
          <ac:chgData name="Preble, Edward" userId="3f699ce9-b5cc-4fed-b6d2-42f0fa8fd75f" providerId="ADAL" clId="{AC0B71E4-2A6C-F04C-A262-D2EE1D243FAB}" dt="2020-09-27T19:00:23.874" v="3245"/>
          <ac:spMkLst>
            <pc:docMk/>
            <pc:sldMk cId="1784813930" sldId="367"/>
            <ac:spMk id="10" creationId="{559C7834-89F1-5F4B-B12D-1029413A2CA4}"/>
          </ac:spMkLst>
        </pc:spChg>
      </pc:sldChg>
      <pc:sldChg chg="add del">
        <pc:chgData name="Preble, Edward" userId="3f699ce9-b5cc-4fed-b6d2-42f0fa8fd75f" providerId="ADAL" clId="{AC0B71E4-2A6C-F04C-A262-D2EE1D243FAB}" dt="2020-09-26T00:28:24.487" v="156" actId="2696"/>
        <pc:sldMkLst>
          <pc:docMk/>
          <pc:sldMk cId="2971012813" sldId="368"/>
        </pc:sldMkLst>
      </pc:sldChg>
      <pc:sldChg chg="addSp modSp new mod modAnim">
        <pc:chgData name="Preble, Edward" userId="3f699ce9-b5cc-4fed-b6d2-42f0fa8fd75f" providerId="ADAL" clId="{AC0B71E4-2A6C-F04C-A262-D2EE1D243FAB}" dt="2020-09-27T19:00:21.321" v="3244"/>
        <pc:sldMkLst>
          <pc:docMk/>
          <pc:sldMk cId="3790139701" sldId="368"/>
        </pc:sldMkLst>
        <pc:spChg chg="mod">
          <ac:chgData name="Preble, Edward" userId="3f699ce9-b5cc-4fed-b6d2-42f0fa8fd75f" providerId="ADAL" clId="{AC0B71E4-2A6C-F04C-A262-D2EE1D243FAB}" dt="2020-09-26T00:37:15.898" v="829" actId="20577"/>
          <ac:spMkLst>
            <pc:docMk/>
            <pc:sldMk cId="3790139701" sldId="368"/>
            <ac:spMk id="2" creationId="{FA5CA812-3274-714F-AC3D-6BE48ABDFE41}"/>
          </ac:spMkLst>
        </pc:spChg>
        <pc:spChg chg="mod">
          <ac:chgData name="Preble, Edward" userId="3f699ce9-b5cc-4fed-b6d2-42f0fa8fd75f" providerId="ADAL" clId="{AC0B71E4-2A6C-F04C-A262-D2EE1D243FAB}" dt="2020-09-26T01:06:33.486" v="1322" actId="6549"/>
          <ac:spMkLst>
            <pc:docMk/>
            <pc:sldMk cId="3790139701" sldId="368"/>
            <ac:spMk id="3" creationId="{39C635C7-E2FF-6D4C-9FE1-874033717CB6}"/>
          </ac:spMkLst>
        </pc:spChg>
        <pc:spChg chg="add mod">
          <ac:chgData name="Preble, Edward" userId="3f699ce9-b5cc-4fed-b6d2-42f0fa8fd75f" providerId="ADAL" clId="{AC0B71E4-2A6C-F04C-A262-D2EE1D243FAB}" dt="2020-09-27T19:00:21.321" v="3244"/>
          <ac:spMkLst>
            <pc:docMk/>
            <pc:sldMk cId="3790139701" sldId="368"/>
            <ac:spMk id="5" creationId="{720B3B80-3FD9-0847-A140-3E09594CB67D}"/>
          </ac:spMkLst>
        </pc:spChg>
        <pc:spChg chg="add mod">
          <ac:chgData name="Preble, Edward" userId="3f699ce9-b5cc-4fed-b6d2-42f0fa8fd75f" providerId="ADAL" clId="{AC0B71E4-2A6C-F04C-A262-D2EE1D243FAB}" dt="2020-09-27T19:00:21.321" v="3244"/>
          <ac:spMkLst>
            <pc:docMk/>
            <pc:sldMk cId="3790139701" sldId="368"/>
            <ac:spMk id="6" creationId="{2D7628D2-2807-1D49-ACE0-38FB71B87107}"/>
          </ac:spMkLst>
        </pc:spChg>
        <pc:spChg chg="add mod">
          <ac:chgData name="Preble, Edward" userId="3f699ce9-b5cc-4fed-b6d2-42f0fa8fd75f" providerId="ADAL" clId="{AC0B71E4-2A6C-F04C-A262-D2EE1D243FAB}" dt="2020-09-27T19:00:21.321" v="3244"/>
          <ac:spMkLst>
            <pc:docMk/>
            <pc:sldMk cId="3790139701" sldId="368"/>
            <ac:spMk id="7" creationId="{0203CF1A-7023-A84F-A0BF-161D7F404B2D}"/>
          </ac:spMkLst>
        </pc:spChg>
        <pc:spChg chg="add mod">
          <ac:chgData name="Preble, Edward" userId="3f699ce9-b5cc-4fed-b6d2-42f0fa8fd75f" providerId="ADAL" clId="{AC0B71E4-2A6C-F04C-A262-D2EE1D243FAB}" dt="2020-09-27T19:00:21.321" v="3244"/>
          <ac:spMkLst>
            <pc:docMk/>
            <pc:sldMk cId="3790139701" sldId="368"/>
            <ac:spMk id="8" creationId="{56A27D18-16D0-D549-8C7A-6AD13BBA3F9A}"/>
          </ac:spMkLst>
        </pc:spChg>
        <pc:spChg chg="add mod">
          <ac:chgData name="Preble, Edward" userId="3f699ce9-b5cc-4fed-b6d2-42f0fa8fd75f" providerId="ADAL" clId="{AC0B71E4-2A6C-F04C-A262-D2EE1D243FAB}" dt="2020-09-27T19:00:21.321" v="3244"/>
          <ac:spMkLst>
            <pc:docMk/>
            <pc:sldMk cId="3790139701" sldId="368"/>
            <ac:spMk id="9" creationId="{5E04B8CD-3255-D54B-9A1E-61A81502CC07}"/>
          </ac:spMkLst>
        </pc:spChg>
        <pc:spChg chg="add mod">
          <ac:chgData name="Preble, Edward" userId="3f699ce9-b5cc-4fed-b6d2-42f0fa8fd75f" providerId="ADAL" clId="{AC0B71E4-2A6C-F04C-A262-D2EE1D243FAB}" dt="2020-09-27T19:00:21.321" v="3244"/>
          <ac:spMkLst>
            <pc:docMk/>
            <pc:sldMk cId="3790139701" sldId="368"/>
            <ac:spMk id="10" creationId="{93F00B81-08DF-D246-86E3-C209F41E077D}"/>
          </ac:spMkLst>
        </pc:spChg>
      </pc:sldChg>
      <pc:sldChg chg="modSp add del modAnim">
        <pc:chgData name="Preble, Edward" userId="3f699ce9-b5cc-4fed-b6d2-42f0fa8fd75f" providerId="ADAL" clId="{AC0B71E4-2A6C-F04C-A262-D2EE1D243FAB}" dt="2020-09-27T18:56:39.050" v="3159" actId="2696"/>
        <pc:sldMkLst>
          <pc:docMk/>
          <pc:sldMk cId="316104787" sldId="369"/>
        </pc:sldMkLst>
        <pc:spChg chg="mod">
          <ac:chgData name="Preble, Edward" userId="3f699ce9-b5cc-4fed-b6d2-42f0fa8fd75f" providerId="ADAL" clId="{AC0B71E4-2A6C-F04C-A262-D2EE1D243FAB}" dt="2020-09-26T02:15:47.003" v="1663" actId="207"/>
          <ac:spMkLst>
            <pc:docMk/>
            <pc:sldMk cId="316104787" sldId="369"/>
            <ac:spMk id="3" creationId="{00000000-0000-0000-0000-000000000000}"/>
          </ac:spMkLst>
        </pc:spChg>
      </pc:sldChg>
      <pc:sldChg chg="addSp modSp new mod">
        <pc:chgData name="Preble, Edward" userId="3f699ce9-b5cc-4fed-b6d2-42f0fa8fd75f" providerId="ADAL" clId="{AC0B71E4-2A6C-F04C-A262-D2EE1D243FAB}" dt="2020-09-27T19:00:28.330" v="3246"/>
        <pc:sldMkLst>
          <pc:docMk/>
          <pc:sldMk cId="4103353982" sldId="370"/>
        </pc:sldMkLst>
        <pc:spChg chg="mod">
          <ac:chgData name="Preble, Edward" userId="3f699ce9-b5cc-4fed-b6d2-42f0fa8fd75f" providerId="ADAL" clId="{AC0B71E4-2A6C-F04C-A262-D2EE1D243FAB}" dt="2020-09-26T17:41:49.325" v="2614" actId="20577"/>
          <ac:spMkLst>
            <pc:docMk/>
            <pc:sldMk cId="4103353982" sldId="370"/>
            <ac:spMk id="2" creationId="{A3998AED-7E2F-FD4E-8FBA-EC0D904B9D27}"/>
          </ac:spMkLst>
        </pc:spChg>
        <pc:spChg chg="mod">
          <ac:chgData name="Preble, Edward" userId="3f699ce9-b5cc-4fed-b6d2-42f0fa8fd75f" providerId="ADAL" clId="{AC0B71E4-2A6C-F04C-A262-D2EE1D243FAB}" dt="2020-09-26T17:42:06.957" v="2630" actId="403"/>
          <ac:spMkLst>
            <pc:docMk/>
            <pc:sldMk cId="4103353982" sldId="370"/>
            <ac:spMk id="3" creationId="{83D3B068-8EF5-8547-B4FF-44E32171405E}"/>
          </ac:spMkLst>
        </pc:spChg>
        <pc:spChg chg="add mod">
          <ac:chgData name="Preble, Edward" userId="3f699ce9-b5cc-4fed-b6d2-42f0fa8fd75f" providerId="ADAL" clId="{AC0B71E4-2A6C-F04C-A262-D2EE1D243FAB}" dt="2020-09-27T19:00:28.330" v="3246"/>
          <ac:spMkLst>
            <pc:docMk/>
            <pc:sldMk cId="4103353982" sldId="370"/>
            <ac:spMk id="5" creationId="{EAECEA43-FB41-5543-B1F6-57DAE37F30D8}"/>
          </ac:spMkLst>
        </pc:spChg>
        <pc:spChg chg="add mod">
          <ac:chgData name="Preble, Edward" userId="3f699ce9-b5cc-4fed-b6d2-42f0fa8fd75f" providerId="ADAL" clId="{AC0B71E4-2A6C-F04C-A262-D2EE1D243FAB}" dt="2020-09-27T19:00:28.330" v="3246"/>
          <ac:spMkLst>
            <pc:docMk/>
            <pc:sldMk cId="4103353982" sldId="370"/>
            <ac:spMk id="6" creationId="{84954A7A-4CBC-4346-8287-85E0EB7AD306}"/>
          </ac:spMkLst>
        </pc:spChg>
        <pc:spChg chg="add mod">
          <ac:chgData name="Preble, Edward" userId="3f699ce9-b5cc-4fed-b6d2-42f0fa8fd75f" providerId="ADAL" clId="{AC0B71E4-2A6C-F04C-A262-D2EE1D243FAB}" dt="2020-09-27T19:00:28.330" v="3246"/>
          <ac:spMkLst>
            <pc:docMk/>
            <pc:sldMk cId="4103353982" sldId="370"/>
            <ac:spMk id="7" creationId="{A1FC54DA-DB57-8447-8B01-1FA076CAB7BE}"/>
          </ac:spMkLst>
        </pc:spChg>
        <pc:spChg chg="add mod">
          <ac:chgData name="Preble, Edward" userId="3f699ce9-b5cc-4fed-b6d2-42f0fa8fd75f" providerId="ADAL" clId="{AC0B71E4-2A6C-F04C-A262-D2EE1D243FAB}" dt="2020-09-27T19:00:28.330" v="3246"/>
          <ac:spMkLst>
            <pc:docMk/>
            <pc:sldMk cId="4103353982" sldId="370"/>
            <ac:spMk id="8" creationId="{8FCE73D6-E848-D641-BFDD-07C46DB6C3FE}"/>
          </ac:spMkLst>
        </pc:spChg>
        <pc:spChg chg="add mod">
          <ac:chgData name="Preble, Edward" userId="3f699ce9-b5cc-4fed-b6d2-42f0fa8fd75f" providerId="ADAL" clId="{AC0B71E4-2A6C-F04C-A262-D2EE1D243FAB}" dt="2020-09-27T19:00:28.330" v="3246"/>
          <ac:spMkLst>
            <pc:docMk/>
            <pc:sldMk cId="4103353982" sldId="370"/>
            <ac:spMk id="9" creationId="{45838032-7EDC-4F48-854A-AB6CB3B5FE15}"/>
          </ac:spMkLst>
        </pc:spChg>
        <pc:spChg chg="add mod">
          <ac:chgData name="Preble, Edward" userId="3f699ce9-b5cc-4fed-b6d2-42f0fa8fd75f" providerId="ADAL" clId="{AC0B71E4-2A6C-F04C-A262-D2EE1D243FAB}" dt="2020-09-27T19:00:28.330" v="3246"/>
          <ac:spMkLst>
            <pc:docMk/>
            <pc:sldMk cId="4103353982" sldId="370"/>
            <ac:spMk id="10" creationId="{B659320E-4AE9-FD48-8142-3348B57A3DC7}"/>
          </ac:spMkLst>
        </pc:spChg>
      </pc:sldChg>
      <pc:sldChg chg="addSp modSp add">
        <pc:chgData name="Preble, Edward" userId="3f699ce9-b5cc-4fed-b6d2-42f0fa8fd75f" providerId="ADAL" clId="{AC0B71E4-2A6C-F04C-A262-D2EE1D243FAB}" dt="2020-09-27T19:01:59.928" v="3272"/>
        <pc:sldMkLst>
          <pc:docMk/>
          <pc:sldMk cId="3636262328" sldId="371"/>
        </pc:sldMkLst>
        <pc:spChg chg="add mod">
          <ac:chgData name="Preble, Edward" userId="3f699ce9-b5cc-4fed-b6d2-42f0fa8fd75f" providerId="ADAL" clId="{AC0B71E4-2A6C-F04C-A262-D2EE1D243FAB}" dt="2020-09-27T19:01:59.928" v="3272"/>
          <ac:spMkLst>
            <pc:docMk/>
            <pc:sldMk cId="3636262328" sldId="371"/>
            <ac:spMk id="5" creationId="{B2DDA12D-E0FF-1C4A-8360-AAEFA512A964}"/>
          </ac:spMkLst>
        </pc:spChg>
        <pc:spChg chg="add mod">
          <ac:chgData name="Preble, Edward" userId="3f699ce9-b5cc-4fed-b6d2-42f0fa8fd75f" providerId="ADAL" clId="{AC0B71E4-2A6C-F04C-A262-D2EE1D243FAB}" dt="2020-09-27T19:01:59.928" v="3272"/>
          <ac:spMkLst>
            <pc:docMk/>
            <pc:sldMk cId="3636262328" sldId="371"/>
            <ac:spMk id="6" creationId="{8CA4A9B3-24F0-CA40-8CFD-024BED8F19AE}"/>
          </ac:spMkLst>
        </pc:spChg>
        <pc:spChg chg="add mod">
          <ac:chgData name="Preble, Edward" userId="3f699ce9-b5cc-4fed-b6d2-42f0fa8fd75f" providerId="ADAL" clId="{AC0B71E4-2A6C-F04C-A262-D2EE1D243FAB}" dt="2020-09-27T19:01:59.928" v="3272"/>
          <ac:spMkLst>
            <pc:docMk/>
            <pc:sldMk cId="3636262328" sldId="371"/>
            <ac:spMk id="7" creationId="{E9EA83EE-6B2D-2F40-9B75-9504DEC286B7}"/>
          </ac:spMkLst>
        </pc:spChg>
        <pc:spChg chg="add mod">
          <ac:chgData name="Preble, Edward" userId="3f699ce9-b5cc-4fed-b6d2-42f0fa8fd75f" providerId="ADAL" clId="{AC0B71E4-2A6C-F04C-A262-D2EE1D243FAB}" dt="2020-09-27T19:01:59.928" v="3272"/>
          <ac:spMkLst>
            <pc:docMk/>
            <pc:sldMk cId="3636262328" sldId="371"/>
            <ac:spMk id="8" creationId="{60C53397-E356-5442-971A-EBC52EAD2FC6}"/>
          </ac:spMkLst>
        </pc:spChg>
        <pc:spChg chg="add mod">
          <ac:chgData name="Preble, Edward" userId="3f699ce9-b5cc-4fed-b6d2-42f0fa8fd75f" providerId="ADAL" clId="{AC0B71E4-2A6C-F04C-A262-D2EE1D243FAB}" dt="2020-09-27T19:01:59.928" v="3272"/>
          <ac:spMkLst>
            <pc:docMk/>
            <pc:sldMk cId="3636262328" sldId="371"/>
            <ac:spMk id="9" creationId="{88001376-D3C4-6345-9795-541D00B4AAFD}"/>
          </ac:spMkLst>
        </pc:spChg>
        <pc:spChg chg="add mod">
          <ac:chgData name="Preble, Edward" userId="3f699ce9-b5cc-4fed-b6d2-42f0fa8fd75f" providerId="ADAL" clId="{AC0B71E4-2A6C-F04C-A262-D2EE1D243FAB}" dt="2020-09-27T19:01:59.928" v="3272"/>
          <ac:spMkLst>
            <pc:docMk/>
            <pc:sldMk cId="3636262328" sldId="371"/>
            <ac:spMk id="10" creationId="{B21C3647-F472-314B-870D-1DEC0C379890}"/>
          </ac:spMkLst>
        </pc:spChg>
      </pc:sldChg>
      <pc:sldChg chg="addSp modSp add">
        <pc:chgData name="Preble, Edward" userId="3f699ce9-b5cc-4fed-b6d2-42f0fa8fd75f" providerId="ADAL" clId="{AC0B71E4-2A6C-F04C-A262-D2EE1D243FAB}" dt="2020-09-27T19:01:22.233" v="3261"/>
        <pc:sldMkLst>
          <pc:docMk/>
          <pc:sldMk cId="1840008121" sldId="372"/>
        </pc:sldMkLst>
        <pc:spChg chg="add mod">
          <ac:chgData name="Preble, Edward" userId="3f699ce9-b5cc-4fed-b6d2-42f0fa8fd75f" providerId="ADAL" clId="{AC0B71E4-2A6C-F04C-A262-D2EE1D243FAB}" dt="2020-09-27T19:01:22.233" v="3261"/>
          <ac:spMkLst>
            <pc:docMk/>
            <pc:sldMk cId="1840008121" sldId="372"/>
            <ac:spMk id="5" creationId="{1B0D909C-2790-4B44-823B-115D72D24D0E}"/>
          </ac:spMkLst>
        </pc:spChg>
        <pc:spChg chg="add mod">
          <ac:chgData name="Preble, Edward" userId="3f699ce9-b5cc-4fed-b6d2-42f0fa8fd75f" providerId="ADAL" clId="{AC0B71E4-2A6C-F04C-A262-D2EE1D243FAB}" dt="2020-09-27T19:01:22.233" v="3261"/>
          <ac:spMkLst>
            <pc:docMk/>
            <pc:sldMk cId="1840008121" sldId="372"/>
            <ac:spMk id="6" creationId="{4F4AE89B-23F6-1145-AE72-BF5D2D6E4C73}"/>
          </ac:spMkLst>
        </pc:spChg>
        <pc:spChg chg="add mod">
          <ac:chgData name="Preble, Edward" userId="3f699ce9-b5cc-4fed-b6d2-42f0fa8fd75f" providerId="ADAL" clId="{AC0B71E4-2A6C-F04C-A262-D2EE1D243FAB}" dt="2020-09-27T19:01:22.233" v="3261"/>
          <ac:spMkLst>
            <pc:docMk/>
            <pc:sldMk cId="1840008121" sldId="372"/>
            <ac:spMk id="7" creationId="{6CE4F470-4AEB-8141-8018-1C9C69C720BD}"/>
          </ac:spMkLst>
        </pc:spChg>
        <pc:spChg chg="add mod">
          <ac:chgData name="Preble, Edward" userId="3f699ce9-b5cc-4fed-b6d2-42f0fa8fd75f" providerId="ADAL" clId="{AC0B71E4-2A6C-F04C-A262-D2EE1D243FAB}" dt="2020-09-27T19:01:22.233" v="3261"/>
          <ac:spMkLst>
            <pc:docMk/>
            <pc:sldMk cId="1840008121" sldId="372"/>
            <ac:spMk id="8" creationId="{DA00518A-DFE8-F441-8FFB-CA21AA75100A}"/>
          </ac:spMkLst>
        </pc:spChg>
        <pc:spChg chg="add mod">
          <ac:chgData name="Preble, Edward" userId="3f699ce9-b5cc-4fed-b6d2-42f0fa8fd75f" providerId="ADAL" clId="{AC0B71E4-2A6C-F04C-A262-D2EE1D243FAB}" dt="2020-09-27T19:01:22.233" v="3261"/>
          <ac:spMkLst>
            <pc:docMk/>
            <pc:sldMk cId="1840008121" sldId="372"/>
            <ac:spMk id="9" creationId="{5CC5967D-0FB0-EE4A-ACE3-79787BBECA17}"/>
          </ac:spMkLst>
        </pc:spChg>
        <pc:spChg chg="add mod">
          <ac:chgData name="Preble, Edward" userId="3f699ce9-b5cc-4fed-b6d2-42f0fa8fd75f" providerId="ADAL" clId="{AC0B71E4-2A6C-F04C-A262-D2EE1D243FAB}" dt="2020-09-27T19:01:22.233" v="3261"/>
          <ac:spMkLst>
            <pc:docMk/>
            <pc:sldMk cId="1840008121" sldId="372"/>
            <ac:spMk id="10" creationId="{775975BB-5DE8-FA43-A94B-0EECF46091BC}"/>
          </ac:spMkLst>
        </pc:spChg>
      </pc:sldChg>
      <pc:sldChg chg="addSp modSp add">
        <pc:chgData name="Preble, Edward" userId="3f699ce9-b5cc-4fed-b6d2-42f0fa8fd75f" providerId="ADAL" clId="{AC0B71E4-2A6C-F04C-A262-D2EE1D243FAB}" dt="2020-09-27T19:03:23.882" v="3292"/>
        <pc:sldMkLst>
          <pc:docMk/>
          <pc:sldMk cId="2821830425" sldId="373"/>
        </pc:sldMkLst>
        <pc:spChg chg="add mod">
          <ac:chgData name="Preble, Edward" userId="3f699ce9-b5cc-4fed-b6d2-42f0fa8fd75f" providerId="ADAL" clId="{AC0B71E4-2A6C-F04C-A262-D2EE1D243FAB}" dt="2020-09-27T19:03:23.882" v="3292"/>
          <ac:spMkLst>
            <pc:docMk/>
            <pc:sldMk cId="2821830425" sldId="373"/>
            <ac:spMk id="5" creationId="{7F9C63D6-6DB1-7040-B277-CBE5BCA99AE9}"/>
          </ac:spMkLst>
        </pc:spChg>
        <pc:spChg chg="add mod">
          <ac:chgData name="Preble, Edward" userId="3f699ce9-b5cc-4fed-b6d2-42f0fa8fd75f" providerId="ADAL" clId="{AC0B71E4-2A6C-F04C-A262-D2EE1D243FAB}" dt="2020-09-27T19:03:23.882" v="3292"/>
          <ac:spMkLst>
            <pc:docMk/>
            <pc:sldMk cId="2821830425" sldId="373"/>
            <ac:spMk id="6" creationId="{E36CE358-1044-B547-8532-62D5FFADDE7F}"/>
          </ac:spMkLst>
        </pc:spChg>
        <pc:spChg chg="add mod">
          <ac:chgData name="Preble, Edward" userId="3f699ce9-b5cc-4fed-b6d2-42f0fa8fd75f" providerId="ADAL" clId="{AC0B71E4-2A6C-F04C-A262-D2EE1D243FAB}" dt="2020-09-27T19:03:23.882" v="3292"/>
          <ac:spMkLst>
            <pc:docMk/>
            <pc:sldMk cId="2821830425" sldId="373"/>
            <ac:spMk id="7" creationId="{1C7A5E54-DA11-AA4A-8CFA-2FD489CCEE23}"/>
          </ac:spMkLst>
        </pc:spChg>
        <pc:spChg chg="add mod">
          <ac:chgData name="Preble, Edward" userId="3f699ce9-b5cc-4fed-b6d2-42f0fa8fd75f" providerId="ADAL" clId="{AC0B71E4-2A6C-F04C-A262-D2EE1D243FAB}" dt="2020-09-27T19:03:23.882" v="3292"/>
          <ac:spMkLst>
            <pc:docMk/>
            <pc:sldMk cId="2821830425" sldId="373"/>
            <ac:spMk id="8" creationId="{829172F5-126E-4C47-A8A1-67B5B5C9BA22}"/>
          </ac:spMkLst>
        </pc:spChg>
        <pc:spChg chg="add mod">
          <ac:chgData name="Preble, Edward" userId="3f699ce9-b5cc-4fed-b6d2-42f0fa8fd75f" providerId="ADAL" clId="{AC0B71E4-2A6C-F04C-A262-D2EE1D243FAB}" dt="2020-09-27T19:03:23.882" v="3292"/>
          <ac:spMkLst>
            <pc:docMk/>
            <pc:sldMk cId="2821830425" sldId="373"/>
            <ac:spMk id="9" creationId="{4172B81A-BA17-6B46-9BF3-B2CDB416E517}"/>
          </ac:spMkLst>
        </pc:spChg>
        <pc:spChg chg="add mod">
          <ac:chgData name="Preble, Edward" userId="3f699ce9-b5cc-4fed-b6d2-42f0fa8fd75f" providerId="ADAL" clId="{AC0B71E4-2A6C-F04C-A262-D2EE1D243FAB}" dt="2020-09-27T19:03:23.882" v="3292"/>
          <ac:spMkLst>
            <pc:docMk/>
            <pc:sldMk cId="2821830425" sldId="373"/>
            <ac:spMk id="10" creationId="{1284109F-5187-C04D-B31F-94A08E7B0EA5}"/>
          </ac:spMkLst>
        </pc:spChg>
      </pc:sldChg>
      <pc:sldChg chg="addSp modSp add mod">
        <pc:chgData name="Preble, Edward" userId="3f699ce9-b5cc-4fed-b6d2-42f0fa8fd75f" providerId="ADAL" clId="{AC0B71E4-2A6C-F04C-A262-D2EE1D243FAB}" dt="2020-09-27T19:04:58.734" v="3316" actId="403"/>
        <pc:sldMkLst>
          <pc:docMk/>
          <pc:sldMk cId="613521022" sldId="374"/>
        </pc:sldMkLst>
        <pc:spChg chg="add mod">
          <ac:chgData name="Preble, Edward" userId="3f699ce9-b5cc-4fed-b6d2-42f0fa8fd75f" providerId="ADAL" clId="{AC0B71E4-2A6C-F04C-A262-D2EE1D243FAB}" dt="2020-09-27T19:04:27.397" v="3308"/>
          <ac:spMkLst>
            <pc:docMk/>
            <pc:sldMk cId="613521022" sldId="374"/>
            <ac:spMk id="5" creationId="{2A42BFA7-80A1-D844-B7F3-F8209519EDCE}"/>
          </ac:spMkLst>
        </pc:spChg>
        <pc:spChg chg="add mod">
          <ac:chgData name="Preble, Edward" userId="3f699ce9-b5cc-4fed-b6d2-42f0fa8fd75f" providerId="ADAL" clId="{AC0B71E4-2A6C-F04C-A262-D2EE1D243FAB}" dt="2020-09-27T19:04:27.397" v="3308"/>
          <ac:spMkLst>
            <pc:docMk/>
            <pc:sldMk cId="613521022" sldId="374"/>
            <ac:spMk id="6" creationId="{7D20DC25-9010-F546-9481-753BF4D5BC92}"/>
          </ac:spMkLst>
        </pc:spChg>
        <pc:spChg chg="add mod">
          <ac:chgData name="Preble, Edward" userId="3f699ce9-b5cc-4fed-b6d2-42f0fa8fd75f" providerId="ADAL" clId="{AC0B71E4-2A6C-F04C-A262-D2EE1D243FAB}" dt="2020-09-27T19:04:27.397" v="3308"/>
          <ac:spMkLst>
            <pc:docMk/>
            <pc:sldMk cId="613521022" sldId="374"/>
            <ac:spMk id="7" creationId="{19304A06-A4EF-9642-92C4-834569443DAE}"/>
          </ac:spMkLst>
        </pc:spChg>
        <pc:spChg chg="add mod">
          <ac:chgData name="Preble, Edward" userId="3f699ce9-b5cc-4fed-b6d2-42f0fa8fd75f" providerId="ADAL" clId="{AC0B71E4-2A6C-F04C-A262-D2EE1D243FAB}" dt="2020-09-27T19:04:27.397" v="3308"/>
          <ac:spMkLst>
            <pc:docMk/>
            <pc:sldMk cId="613521022" sldId="374"/>
            <ac:spMk id="8" creationId="{FFC530F9-BFC4-2049-A758-EBEA5C06096D}"/>
          </ac:spMkLst>
        </pc:spChg>
        <pc:spChg chg="add mod">
          <ac:chgData name="Preble, Edward" userId="3f699ce9-b5cc-4fed-b6d2-42f0fa8fd75f" providerId="ADAL" clId="{AC0B71E4-2A6C-F04C-A262-D2EE1D243FAB}" dt="2020-09-27T19:04:58.734" v="3316" actId="403"/>
          <ac:spMkLst>
            <pc:docMk/>
            <pc:sldMk cId="613521022" sldId="374"/>
            <ac:spMk id="9" creationId="{3ACE5001-69DE-B745-9E68-E31E9C5FA0F3}"/>
          </ac:spMkLst>
        </pc:spChg>
        <pc:spChg chg="add mod">
          <ac:chgData name="Preble, Edward" userId="3f699ce9-b5cc-4fed-b6d2-42f0fa8fd75f" providerId="ADAL" clId="{AC0B71E4-2A6C-F04C-A262-D2EE1D243FAB}" dt="2020-09-27T19:04:27.397" v="3308"/>
          <ac:spMkLst>
            <pc:docMk/>
            <pc:sldMk cId="613521022" sldId="374"/>
            <ac:spMk id="10" creationId="{A79FD9E5-0346-5643-8724-FC2FBB93DF64}"/>
          </ac:spMkLst>
        </pc:spChg>
      </pc:sldChg>
      <pc:sldChg chg="addSp delSp modSp add mod modAnim">
        <pc:chgData name="Preble, Edward" userId="3f699ce9-b5cc-4fed-b6d2-42f0fa8fd75f" providerId="ADAL" clId="{AC0B71E4-2A6C-F04C-A262-D2EE1D243FAB}" dt="2020-09-27T18:59:48.573" v="3238" actId="108"/>
        <pc:sldMkLst>
          <pc:docMk/>
          <pc:sldMk cId="2169587772" sldId="375"/>
        </pc:sldMkLst>
        <pc:spChg chg="mod">
          <ac:chgData name="Preble, Edward" userId="3f699ce9-b5cc-4fed-b6d2-42f0fa8fd75f" providerId="ADAL" clId="{AC0B71E4-2A6C-F04C-A262-D2EE1D243FAB}" dt="2020-09-27T18:54:29.647" v="3136" actId="108"/>
          <ac:spMkLst>
            <pc:docMk/>
            <pc:sldMk cId="2169587772" sldId="375"/>
            <ac:spMk id="3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8:59:48.573" v="3238" actId="108"/>
          <ac:spMkLst>
            <pc:docMk/>
            <pc:sldMk cId="2169587772" sldId="375"/>
            <ac:spMk id="11" creationId="{6EC6F005-0727-CA45-9742-8BE2A7D27CDD}"/>
          </ac:spMkLst>
        </pc:spChg>
        <pc:spChg chg="add mod">
          <ac:chgData name="Preble, Edward" userId="3f699ce9-b5cc-4fed-b6d2-42f0fa8fd75f" providerId="ADAL" clId="{AC0B71E4-2A6C-F04C-A262-D2EE1D243FAB}" dt="2020-09-27T18:59:43.301" v="3237" actId="404"/>
          <ac:spMkLst>
            <pc:docMk/>
            <pc:sldMk cId="2169587772" sldId="375"/>
            <ac:spMk id="12" creationId="{4CDB88D0-E8AD-254D-955B-91BA7A53B6C4}"/>
          </ac:spMkLst>
        </pc:spChg>
        <pc:spChg chg="add mod">
          <ac:chgData name="Preble, Edward" userId="3f699ce9-b5cc-4fed-b6d2-42f0fa8fd75f" providerId="ADAL" clId="{AC0B71E4-2A6C-F04C-A262-D2EE1D243FAB}" dt="2020-09-27T18:59:34.091" v="3233"/>
          <ac:spMkLst>
            <pc:docMk/>
            <pc:sldMk cId="2169587772" sldId="375"/>
            <ac:spMk id="13" creationId="{A381BE79-5F59-0A42-8F42-770BE6DA16D4}"/>
          </ac:spMkLst>
        </pc:spChg>
        <pc:spChg chg="add mod">
          <ac:chgData name="Preble, Edward" userId="3f699ce9-b5cc-4fed-b6d2-42f0fa8fd75f" providerId="ADAL" clId="{AC0B71E4-2A6C-F04C-A262-D2EE1D243FAB}" dt="2020-09-27T18:59:34.091" v="3233"/>
          <ac:spMkLst>
            <pc:docMk/>
            <pc:sldMk cId="2169587772" sldId="375"/>
            <ac:spMk id="14" creationId="{BEA43A03-CF6D-EC4E-B50D-62649824E55B}"/>
          </ac:spMkLst>
        </pc:spChg>
        <pc:spChg chg="add mod">
          <ac:chgData name="Preble, Edward" userId="3f699ce9-b5cc-4fed-b6d2-42f0fa8fd75f" providerId="ADAL" clId="{AC0B71E4-2A6C-F04C-A262-D2EE1D243FAB}" dt="2020-09-27T18:59:34.091" v="3233"/>
          <ac:spMkLst>
            <pc:docMk/>
            <pc:sldMk cId="2169587772" sldId="375"/>
            <ac:spMk id="15" creationId="{16B38BD9-5B3F-034D-91FB-94C862683F03}"/>
          </ac:spMkLst>
        </pc:spChg>
        <pc:spChg chg="add mod">
          <ac:chgData name="Preble, Edward" userId="3f699ce9-b5cc-4fed-b6d2-42f0fa8fd75f" providerId="ADAL" clId="{AC0B71E4-2A6C-F04C-A262-D2EE1D243FAB}" dt="2020-09-27T18:59:34.091" v="3233"/>
          <ac:spMkLst>
            <pc:docMk/>
            <pc:sldMk cId="2169587772" sldId="375"/>
            <ac:spMk id="16" creationId="{C21D6B63-DF93-D746-B57D-3D22BB02A80E}"/>
          </ac:spMkLst>
        </pc:spChg>
        <pc:spChg chg="del">
          <ac:chgData name="Preble, Edward" userId="3f699ce9-b5cc-4fed-b6d2-42f0fa8fd75f" providerId="ADAL" clId="{AC0B71E4-2A6C-F04C-A262-D2EE1D243FAB}" dt="2020-09-27T18:59:33.342" v="3232" actId="478"/>
          <ac:spMkLst>
            <pc:docMk/>
            <pc:sldMk cId="2169587772" sldId="375"/>
            <ac:spMk id="3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8:59:33.342" v="3232" actId="478"/>
          <ac:spMkLst>
            <pc:docMk/>
            <pc:sldMk cId="2169587772" sldId="375"/>
            <ac:spMk id="3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8:59:33.342" v="3232" actId="478"/>
          <ac:spMkLst>
            <pc:docMk/>
            <pc:sldMk cId="2169587772" sldId="375"/>
            <ac:spMk id="3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8:59:33.342" v="3232" actId="478"/>
          <ac:spMkLst>
            <pc:docMk/>
            <pc:sldMk cId="2169587772" sldId="375"/>
            <ac:spMk id="34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8:59:33.342" v="3232" actId="478"/>
          <ac:spMkLst>
            <pc:docMk/>
            <pc:sldMk cId="2169587772" sldId="375"/>
            <ac:spMk id="3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8:59:33.342" v="3232" actId="478"/>
          <ac:spMkLst>
            <pc:docMk/>
            <pc:sldMk cId="2169587772" sldId="375"/>
            <ac:spMk id="36" creationId="{00000000-0000-0000-0000-000000000000}"/>
          </ac:spMkLst>
        </pc:spChg>
      </pc:sldChg>
      <pc:sldChg chg="add del">
        <pc:chgData name="Preble, Edward" userId="3f699ce9-b5cc-4fed-b6d2-42f0fa8fd75f" providerId="ADAL" clId="{AC0B71E4-2A6C-F04C-A262-D2EE1D243FAB}" dt="2020-09-27T18:53:59.165" v="3131" actId="2696"/>
        <pc:sldMkLst>
          <pc:docMk/>
          <pc:sldMk cId="1019215080" sldId="376"/>
        </pc:sldMkLst>
      </pc:sldChg>
      <pc:sldChg chg="addSp delSp modSp add mod">
        <pc:chgData name="Preble, Edward" userId="3f699ce9-b5cc-4fed-b6d2-42f0fa8fd75f" providerId="ADAL" clId="{AC0B71E4-2A6C-F04C-A262-D2EE1D243FAB}" dt="2020-09-27T19:00:59.712" v="3256" actId="403"/>
        <pc:sldMkLst>
          <pc:docMk/>
          <pc:sldMk cId="1144389674" sldId="376"/>
        </pc:sldMkLst>
        <pc:spChg chg="mod">
          <ac:chgData name="Preble, Edward" userId="3f699ce9-b5cc-4fed-b6d2-42f0fa8fd75f" providerId="ADAL" clId="{AC0B71E4-2A6C-F04C-A262-D2EE1D243FAB}" dt="2020-09-27T18:55:15.783" v="3146" actId="108"/>
          <ac:spMkLst>
            <pc:docMk/>
            <pc:sldMk cId="1144389674" sldId="376"/>
            <ac:spMk id="3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0:41.816" v="3248"/>
          <ac:spMkLst>
            <pc:docMk/>
            <pc:sldMk cId="1144389674" sldId="376"/>
            <ac:spMk id="11" creationId="{813E0E32-83BA-1A4F-98BB-2CD2E9505311}"/>
          </ac:spMkLst>
        </pc:spChg>
        <pc:spChg chg="add mod">
          <ac:chgData name="Preble, Edward" userId="3f699ce9-b5cc-4fed-b6d2-42f0fa8fd75f" providerId="ADAL" clId="{AC0B71E4-2A6C-F04C-A262-D2EE1D243FAB}" dt="2020-09-27T19:00:54.181" v="3253" actId="404"/>
          <ac:spMkLst>
            <pc:docMk/>
            <pc:sldMk cId="1144389674" sldId="376"/>
            <ac:spMk id="12" creationId="{737F961F-CE19-794B-92FE-4A90FB33008D}"/>
          </ac:spMkLst>
        </pc:spChg>
        <pc:spChg chg="add mod">
          <ac:chgData name="Preble, Edward" userId="3f699ce9-b5cc-4fed-b6d2-42f0fa8fd75f" providerId="ADAL" clId="{AC0B71E4-2A6C-F04C-A262-D2EE1D243FAB}" dt="2020-09-27T19:00:59.712" v="3256" actId="403"/>
          <ac:spMkLst>
            <pc:docMk/>
            <pc:sldMk cId="1144389674" sldId="376"/>
            <ac:spMk id="13" creationId="{E09F4BAB-5BCC-A249-9CB3-AFDCA3A42629}"/>
          </ac:spMkLst>
        </pc:spChg>
        <pc:spChg chg="add mod">
          <ac:chgData name="Preble, Edward" userId="3f699ce9-b5cc-4fed-b6d2-42f0fa8fd75f" providerId="ADAL" clId="{AC0B71E4-2A6C-F04C-A262-D2EE1D243FAB}" dt="2020-09-27T19:00:41.816" v="3248"/>
          <ac:spMkLst>
            <pc:docMk/>
            <pc:sldMk cId="1144389674" sldId="376"/>
            <ac:spMk id="14" creationId="{2E5AB6F0-3E92-EF45-9FFB-BC75ADD737F6}"/>
          </ac:spMkLst>
        </pc:spChg>
        <pc:spChg chg="add mod">
          <ac:chgData name="Preble, Edward" userId="3f699ce9-b5cc-4fed-b6d2-42f0fa8fd75f" providerId="ADAL" clId="{AC0B71E4-2A6C-F04C-A262-D2EE1D243FAB}" dt="2020-09-27T19:00:41.816" v="3248"/>
          <ac:spMkLst>
            <pc:docMk/>
            <pc:sldMk cId="1144389674" sldId="376"/>
            <ac:spMk id="15" creationId="{55C404BE-4D9C-6B48-9A7C-9261D082944E}"/>
          </ac:spMkLst>
        </pc:spChg>
        <pc:spChg chg="add mod">
          <ac:chgData name="Preble, Edward" userId="3f699ce9-b5cc-4fed-b6d2-42f0fa8fd75f" providerId="ADAL" clId="{AC0B71E4-2A6C-F04C-A262-D2EE1D243FAB}" dt="2020-09-27T19:00:41.816" v="3248"/>
          <ac:spMkLst>
            <pc:docMk/>
            <pc:sldMk cId="1144389674" sldId="376"/>
            <ac:spMk id="16" creationId="{F79CBC8B-DBF7-8C43-AB68-175FF3244025}"/>
          </ac:spMkLst>
        </pc:spChg>
        <pc:spChg chg="del">
          <ac:chgData name="Preble, Edward" userId="3f699ce9-b5cc-4fed-b6d2-42f0fa8fd75f" providerId="ADAL" clId="{AC0B71E4-2A6C-F04C-A262-D2EE1D243FAB}" dt="2020-09-27T19:00:41.248" v="3247" actId="478"/>
          <ac:spMkLst>
            <pc:docMk/>
            <pc:sldMk cId="1144389674" sldId="376"/>
            <ac:spMk id="3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0:41.248" v="3247" actId="478"/>
          <ac:spMkLst>
            <pc:docMk/>
            <pc:sldMk cId="1144389674" sldId="376"/>
            <ac:spMk id="3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0:41.248" v="3247" actId="478"/>
          <ac:spMkLst>
            <pc:docMk/>
            <pc:sldMk cId="1144389674" sldId="376"/>
            <ac:spMk id="3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0:41.248" v="3247" actId="478"/>
          <ac:spMkLst>
            <pc:docMk/>
            <pc:sldMk cId="1144389674" sldId="376"/>
            <ac:spMk id="34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0:41.248" v="3247" actId="478"/>
          <ac:spMkLst>
            <pc:docMk/>
            <pc:sldMk cId="1144389674" sldId="376"/>
            <ac:spMk id="3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0:41.248" v="3247" actId="478"/>
          <ac:spMkLst>
            <pc:docMk/>
            <pc:sldMk cId="1144389674" sldId="376"/>
            <ac:spMk id="36" creationId="{00000000-0000-0000-0000-000000000000}"/>
          </ac:spMkLst>
        </pc:spChg>
      </pc:sldChg>
      <pc:sldChg chg="addSp delSp modSp add mod">
        <pc:chgData name="Preble, Edward" userId="3f699ce9-b5cc-4fed-b6d2-42f0fa8fd75f" providerId="ADAL" clId="{AC0B71E4-2A6C-F04C-A262-D2EE1D243FAB}" dt="2020-09-27T19:02:31.323" v="3280" actId="404"/>
        <pc:sldMkLst>
          <pc:docMk/>
          <pc:sldMk cId="1577831446" sldId="377"/>
        </pc:sldMkLst>
        <pc:spChg chg="mod">
          <ac:chgData name="Preble, Edward" userId="3f699ce9-b5cc-4fed-b6d2-42f0fa8fd75f" providerId="ADAL" clId="{AC0B71E4-2A6C-F04C-A262-D2EE1D243FAB}" dt="2020-09-27T18:55:44.441" v="3150" actId="108"/>
          <ac:spMkLst>
            <pc:docMk/>
            <pc:sldMk cId="1577831446" sldId="377"/>
            <ac:spMk id="3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2:06.732" v="3274"/>
          <ac:spMkLst>
            <pc:docMk/>
            <pc:sldMk cId="1577831446" sldId="377"/>
            <ac:spMk id="11" creationId="{4AF321B5-BC4D-EC4D-ACA6-B372AF600C1F}"/>
          </ac:spMkLst>
        </pc:spChg>
        <pc:spChg chg="add mod">
          <ac:chgData name="Preble, Edward" userId="3f699ce9-b5cc-4fed-b6d2-42f0fa8fd75f" providerId="ADAL" clId="{AC0B71E4-2A6C-F04C-A262-D2EE1D243FAB}" dt="2020-09-27T19:02:17.950" v="3277" actId="108"/>
          <ac:spMkLst>
            <pc:docMk/>
            <pc:sldMk cId="1577831446" sldId="377"/>
            <ac:spMk id="12" creationId="{FC9EF2DE-CFAB-A54C-959D-01E3DC077AA3}"/>
          </ac:spMkLst>
        </pc:spChg>
        <pc:spChg chg="add mod">
          <ac:chgData name="Preble, Edward" userId="3f699ce9-b5cc-4fed-b6d2-42f0fa8fd75f" providerId="ADAL" clId="{AC0B71E4-2A6C-F04C-A262-D2EE1D243FAB}" dt="2020-09-27T19:02:21.378" v="3278" actId="108"/>
          <ac:spMkLst>
            <pc:docMk/>
            <pc:sldMk cId="1577831446" sldId="377"/>
            <ac:spMk id="13" creationId="{0D1A0D9F-6849-AE44-91EA-0A51D8F1F0F8}"/>
          </ac:spMkLst>
        </pc:spChg>
        <pc:spChg chg="add mod">
          <ac:chgData name="Preble, Edward" userId="3f699ce9-b5cc-4fed-b6d2-42f0fa8fd75f" providerId="ADAL" clId="{AC0B71E4-2A6C-F04C-A262-D2EE1D243FAB}" dt="2020-09-27T19:02:31.323" v="3280" actId="404"/>
          <ac:spMkLst>
            <pc:docMk/>
            <pc:sldMk cId="1577831446" sldId="377"/>
            <ac:spMk id="14" creationId="{9F5BF8A3-DAB1-AD42-A7A2-024A19A0EEE0}"/>
          </ac:spMkLst>
        </pc:spChg>
        <pc:spChg chg="add mod">
          <ac:chgData name="Preble, Edward" userId="3f699ce9-b5cc-4fed-b6d2-42f0fa8fd75f" providerId="ADAL" clId="{AC0B71E4-2A6C-F04C-A262-D2EE1D243FAB}" dt="2020-09-27T19:02:06.732" v="3274"/>
          <ac:spMkLst>
            <pc:docMk/>
            <pc:sldMk cId="1577831446" sldId="377"/>
            <ac:spMk id="15" creationId="{3A8AC363-64E1-6C4A-9337-58AC2F609A6D}"/>
          </ac:spMkLst>
        </pc:spChg>
        <pc:spChg chg="add mod">
          <ac:chgData name="Preble, Edward" userId="3f699ce9-b5cc-4fed-b6d2-42f0fa8fd75f" providerId="ADAL" clId="{AC0B71E4-2A6C-F04C-A262-D2EE1D243FAB}" dt="2020-09-27T19:02:06.732" v="3274"/>
          <ac:spMkLst>
            <pc:docMk/>
            <pc:sldMk cId="1577831446" sldId="377"/>
            <ac:spMk id="16" creationId="{64831A32-DC53-E644-88D0-B7F50D59AB3D}"/>
          </ac:spMkLst>
        </pc:spChg>
        <pc:spChg chg="del">
          <ac:chgData name="Preble, Edward" userId="3f699ce9-b5cc-4fed-b6d2-42f0fa8fd75f" providerId="ADAL" clId="{AC0B71E4-2A6C-F04C-A262-D2EE1D243FAB}" dt="2020-09-27T19:02:06.164" v="3273" actId="478"/>
          <ac:spMkLst>
            <pc:docMk/>
            <pc:sldMk cId="1577831446" sldId="377"/>
            <ac:spMk id="3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06.164" v="3273" actId="478"/>
          <ac:spMkLst>
            <pc:docMk/>
            <pc:sldMk cId="1577831446" sldId="377"/>
            <ac:spMk id="3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06.164" v="3273" actId="478"/>
          <ac:spMkLst>
            <pc:docMk/>
            <pc:sldMk cId="1577831446" sldId="377"/>
            <ac:spMk id="3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06.164" v="3273" actId="478"/>
          <ac:spMkLst>
            <pc:docMk/>
            <pc:sldMk cId="1577831446" sldId="377"/>
            <ac:spMk id="34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06.164" v="3273" actId="478"/>
          <ac:spMkLst>
            <pc:docMk/>
            <pc:sldMk cId="1577831446" sldId="377"/>
            <ac:spMk id="3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2:06.164" v="3273" actId="478"/>
          <ac:spMkLst>
            <pc:docMk/>
            <pc:sldMk cId="1577831446" sldId="377"/>
            <ac:spMk id="36" creationId="{00000000-0000-0000-0000-000000000000}"/>
          </ac:spMkLst>
        </pc:spChg>
      </pc:sldChg>
      <pc:sldChg chg="addSp delSp modSp add mod">
        <pc:chgData name="Preble, Edward" userId="3f699ce9-b5cc-4fed-b6d2-42f0fa8fd75f" providerId="ADAL" clId="{AC0B71E4-2A6C-F04C-A262-D2EE1D243FAB}" dt="2020-09-27T19:06:10.672" v="3334" actId="255"/>
        <pc:sldMkLst>
          <pc:docMk/>
          <pc:sldMk cId="2151573634" sldId="378"/>
        </pc:sldMkLst>
        <pc:spChg chg="mod">
          <ac:chgData name="Preble, Edward" userId="3f699ce9-b5cc-4fed-b6d2-42f0fa8fd75f" providerId="ADAL" clId="{AC0B71E4-2A6C-F04C-A262-D2EE1D243FAB}" dt="2020-09-27T18:56:08.784" v="3154" actId="108"/>
          <ac:spMkLst>
            <pc:docMk/>
            <pc:sldMk cId="2151573634" sldId="378"/>
            <ac:spMk id="3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6:10.672" v="3334" actId="255"/>
          <ac:spMkLst>
            <pc:docMk/>
            <pc:sldMk cId="2151573634" sldId="378"/>
            <ac:spMk id="11" creationId="{F1745FD2-8CA5-BA4B-A3D3-BDA5D8548C64}"/>
          </ac:spMkLst>
        </pc:spChg>
        <pc:spChg chg="add mod">
          <ac:chgData name="Preble, Edward" userId="3f699ce9-b5cc-4fed-b6d2-42f0fa8fd75f" providerId="ADAL" clId="{AC0B71E4-2A6C-F04C-A262-D2EE1D243FAB}" dt="2020-09-27T19:05:55.611" v="3333" actId="255"/>
          <ac:spMkLst>
            <pc:docMk/>
            <pc:sldMk cId="2151573634" sldId="378"/>
            <ac:spMk id="12" creationId="{FF8B7056-3A77-0145-8B01-E80B526609F5}"/>
          </ac:spMkLst>
        </pc:spChg>
        <pc:spChg chg="add mod">
          <ac:chgData name="Preble, Edward" userId="3f699ce9-b5cc-4fed-b6d2-42f0fa8fd75f" providerId="ADAL" clId="{AC0B71E4-2A6C-F04C-A262-D2EE1D243FAB}" dt="2020-09-27T19:06:10.672" v="3334" actId="255"/>
          <ac:spMkLst>
            <pc:docMk/>
            <pc:sldMk cId="2151573634" sldId="378"/>
            <ac:spMk id="13" creationId="{0C194A02-3D61-3942-8A9B-B35BF090773B}"/>
          </ac:spMkLst>
        </pc:spChg>
        <pc:spChg chg="add mod">
          <ac:chgData name="Preble, Edward" userId="3f699ce9-b5cc-4fed-b6d2-42f0fa8fd75f" providerId="ADAL" clId="{AC0B71E4-2A6C-F04C-A262-D2EE1D243FAB}" dt="2020-09-27T19:06:10.672" v="3334" actId="255"/>
          <ac:spMkLst>
            <pc:docMk/>
            <pc:sldMk cId="2151573634" sldId="378"/>
            <ac:spMk id="14" creationId="{E9328A38-E7E4-3B4E-B025-26172220A339}"/>
          </ac:spMkLst>
        </pc:spChg>
        <pc:spChg chg="add mod">
          <ac:chgData name="Preble, Edward" userId="3f699ce9-b5cc-4fed-b6d2-42f0fa8fd75f" providerId="ADAL" clId="{AC0B71E4-2A6C-F04C-A262-D2EE1D243FAB}" dt="2020-09-27T19:06:10.672" v="3334" actId="255"/>
          <ac:spMkLst>
            <pc:docMk/>
            <pc:sldMk cId="2151573634" sldId="378"/>
            <ac:spMk id="15" creationId="{F602ADF7-2C38-DA4D-932C-ABE0BD4B08D6}"/>
          </ac:spMkLst>
        </pc:spChg>
        <pc:spChg chg="add mod">
          <ac:chgData name="Preble, Edward" userId="3f699ce9-b5cc-4fed-b6d2-42f0fa8fd75f" providerId="ADAL" clId="{AC0B71E4-2A6C-F04C-A262-D2EE1D243FAB}" dt="2020-09-27T19:06:10.672" v="3334" actId="255"/>
          <ac:spMkLst>
            <pc:docMk/>
            <pc:sldMk cId="2151573634" sldId="378"/>
            <ac:spMk id="16" creationId="{5EA93E02-33F9-614E-829D-2DE973EA9A08}"/>
          </ac:spMkLst>
        </pc:spChg>
        <pc:spChg chg="del">
          <ac:chgData name="Preble, Edward" userId="3f699ce9-b5cc-4fed-b6d2-42f0fa8fd75f" providerId="ADAL" clId="{AC0B71E4-2A6C-F04C-A262-D2EE1D243FAB}" dt="2020-09-27T19:03:28.899" v="3293" actId="478"/>
          <ac:spMkLst>
            <pc:docMk/>
            <pc:sldMk cId="2151573634" sldId="378"/>
            <ac:spMk id="3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28.899" v="3293" actId="478"/>
          <ac:spMkLst>
            <pc:docMk/>
            <pc:sldMk cId="2151573634" sldId="378"/>
            <ac:spMk id="3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28.899" v="3293" actId="478"/>
          <ac:spMkLst>
            <pc:docMk/>
            <pc:sldMk cId="2151573634" sldId="378"/>
            <ac:spMk id="3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28.899" v="3293" actId="478"/>
          <ac:spMkLst>
            <pc:docMk/>
            <pc:sldMk cId="2151573634" sldId="378"/>
            <ac:spMk id="34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28.899" v="3293" actId="478"/>
          <ac:spMkLst>
            <pc:docMk/>
            <pc:sldMk cId="2151573634" sldId="378"/>
            <ac:spMk id="3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3:28.899" v="3293" actId="478"/>
          <ac:spMkLst>
            <pc:docMk/>
            <pc:sldMk cId="2151573634" sldId="378"/>
            <ac:spMk id="36" creationId="{00000000-0000-0000-0000-000000000000}"/>
          </ac:spMkLst>
        </pc:spChg>
      </pc:sldChg>
      <pc:sldChg chg="addSp delSp modSp add mod">
        <pc:chgData name="Preble, Edward" userId="3f699ce9-b5cc-4fed-b6d2-42f0fa8fd75f" providerId="ADAL" clId="{AC0B71E4-2A6C-F04C-A262-D2EE1D243FAB}" dt="2020-09-27T19:04:50.834" v="3314" actId="108"/>
        <pc:sldMkLst>
          <pc:docMk/>
          <pc:sldMk cId="2494595350" sldId="379"/>
        </pc:sldMkLst>
        <pc:spChg chg="mod">
          <ac:chgData name="Preble, Edward" userId="3f699ce9-b5cc-4fed-b6d2-42f0fa8fd75f" providerId="ADAL" clId="{AC0B71E4-2A6C-F04C-A262-D2EE1D243FAB}" dt="2020-09-27T18:56:35.853" v="3158" actId="108"/>
          <ac:spMkLst>
            <pc:docMk/>
            <pc:sldMk cId="2494595350" sldId="379"/>
            <ac:spMk id="3" creationId="{00000000-0000-0000-0000-000000000000}"/>
          </ac:spMkLst>
        </pc:spChg>
        <pc:spChg chg="add mod">
          <ac:chgData name="Preble, Edward" userId="3f699ce9-b5cc-4fed-b6d2-42f0fa8fd75f" providerId="ADAL" clId="{AC0B71E4-2A6C-F04C-A262-D2EE1D243FAB}" dt="2020-09-27T19:04:34.290" v="3310"/>
          <ac:spMkLst>
            <pc:docMk/>
            <pc:sldMk cId="2494595350" sldId="379"/>
            <ac:spMk id="11" creationId="{34DD966A-DCFF-854C-8B0B-12AB151AAF5E}"/>
          </ac:spMkLst>
        </pc:spChg>
        <pc:spChg chg="add mod">
          <ac:chgData name="Preble, Edward" userId="3f699ce9-b5cc-4fed-b6d2-42f0fa8fd75f" providerId="ADAL" clId="{AC0B71E4-2A6C-F04C-A262-D2EE1D243FAB}" dt="2020-09-27T19:04:34.290" v="3310"/>
          <ac:spMkLst>
            <pc:docMk/>
            <pc:sldMk cId="2494595350" sldId="379"/>
            <ac:spMk id="12" creationId="{4C6396A3-0CA0-ED49-A38D-0602F6E60848}"/>
          </ac:spMkLst>
        </pc:spChg>
        <pc:spChg chg="add mod">
          <ac:chgData name="Preble, Edward" userId="3f699ce9-b5cc-4fed-b6d2-42f0fa8fd75f" providerId="ADAL" clId="{AC0B71E4-2A6C-F04C-A262-D2EE1D243FAB}" dt="2020-09-27T19:04:34.290" v="3310"/>
          <ac:spMkLst>
            <pc:docMk/>
            <pc:sldMk cId="2494595350" sldId="379"/>
            <ac:spMk id="13" creationId="{3024D56F-B5A5-934F-8887-7CBA4AAF5AD8}"/>
          </ac:spMkLst>
        </pc:spChg>
        <pc:spChg chg="add mod">
          <ac:chgData name="Preble, Edward" userId="3f699ce9-b5cc-4fed-b6d2-42f0fa8fd75f" providerId="ADAL" clId="{AC0B71E4-2A6C-F04C-A262-D2EE1D243FAB}" dt="2020-09-27T19:04:34.290" v="3310"/>
          <ac:spMkLst>
            <pc:docMk/>
            <pc:sldMk cId="2494595350" sldId="379"/>
            <ac:spMk id="14" creationId="{C8EFC22B-56E3-0A4F-B6CF-40EDEE564CCE}"/>
          </ac:spMkLst>
        </pc:spChg>
        <pc:spChg chg="add mod">
          <ac:chgData name="Preble, Edward" userId="3f699ce9-b5cc-4fed-b6d2-42f0fa8fd75f" providerId="ADAL" clId="{AC0B71E4-2A6C-F04C-A262-D2EE1D243FAB}" dt="2020-09-27T19:04:50.834" v="3314" actId="108"/>
          <ac:spMkLst>
            <pc:docMk/>
            <pc:sldMk cId="2494595350" sldId="379"/>
            <ac:spMk id="15" creationId="{6119C1C6-83C6-3945-83EA-4D4E825A28D3}"/>
          </ac:spMkLst>
        </pc:spChg>
        <pc:spChg chg="add mod">
          <ac:chgData name="Preble, Edward" userId="3f699ce9-b5cc-4fed-b6d2-42f0fa8fd75f" providerId="ADAL" clId="{AC0B71E4-2A6C-F04C-A262-D2EE1D243FAB}" dt="2020-09-27T19:04:46.522" v="3313" actId="108"/>
          <ac:spMkLst>
            <pc:docMk/>
            <pc:sldMk cId="2494595350" sldId="379"/>
            <ac:spMk id="16" creationId="{38704E43-1D1E-0B4D-9BEE-435437765878}"/>
          </ac:spMkLst>
        </pc:spChg>
        <pc:spChg chg="del">
          <ac:chgData name="Preble, Edward" userId="3f699ce9-b5cc-4fed-b6d2-42f0fa8fd75f" providerId="ADAL" clId="{AC0B71E4-2A6C-F04C-A262-D2EE1D243FAB}" dt="2020-09-27T19:04:33.567" v="3309" actId="478"/>
          <ac:spMkLst>
            <pc:docMk/>
            <pc:sldMk cId="2494595350" sldId="379"/>
            <ac:spMk id="31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33.567" v="3309" actId="478"/>
          <ac:spMkLst>
            <pc:docMk/>
            <pc:sldMk cId="2494595350" sldId="379"/>
            <ac:spMk id="32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33.567" v="3309" actId="478"/>
          <ac:spMkLst>
            <pc:docMk/>
            <pc:sldMk cId="2494595350" sldId="379"/>
            <ac:spMk id="33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33.567" v="3309" actId="478"/>
          <ac:spMkLst>
            <pc:docMk/>
            <pc:sldMk cId="2494595350" sldId="379"/>
            <ac:spMk id="34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33.567" v="3309" actId="478"/>
          <ac:spMkLst>
            <pc:docMk/>
            <pc:sldMk cId="2494595350" sldId="379"/>
            <ac:spMk id="35" creationId="{00000000-0000-0000-0000-000000000000}"/>
          </ac:spMkLst>
        </pc:spChg>
        <pc:spChg chg="del">
          <ac:chgData name="Preble, Edward" userId="3f699ce9-b5cc-4fed-b6d2-42f0fa8fd75f" providerId="ADAL" clId="{AC0B71E4-2A6C-F04C-A262-D2EE1D243FAB}" dt="2020-09-27T19:04:33.567" v="3309" actId="478"/>
          <ac:spMkLst>
            <pc:docMk/>
            <pc:sldMk cId="2494595350" sldId="379"/>
            <ac:spMk id="36" creationId="{00000000-0000-0000-0000-000000000000}"/>
          </ac:spMkLst>
        </pc:spChg>
      </pc:sldChg>
    </pc:docChg>
  </pc:docChgLst>
  <pc:docChgLst>
    <pc:chgData name="Preble, Edward" userId="3f699ce9-b5cc-4fed-b6d2-42f0fa8fd75f" providerId="ADAL" clId="{C5C20E73-F914-5E4D-956C-CFEB10365E16}"/>
    <pc:docChg chg="modSld">
      <pc:chgData name="Preble, Edward" userId="3f699ce9-b5cc-4fed-b6d2-42f0fa8fd75f" providerId="ADAL" clId="{C5C20E73-F914-5E4D-956C-CFEB10365E16}" dt="2020-09-27T23:17:05.245" v="107" actId="20577"/>
      <pc:docMkLst>
        <pc:docMk/>
      </pc:docMkLst>
      <pc:sldChg chg="modNotesTx">
        <pc:chgData name="Preble, Edward" userId="3f699ce9-b5cc-4fed-b6d2-42f0fa8fd75f" providerId="ADAL" clId="{C5C20E73-F914-5E4D-956C-CFEB10365E16}" dt="2020-09-27T23:15:46.832" v="95" actId="20577"/>
        <pc:sldMkLst>
          <pc:docMk/>
          <pc:sldMk cId="717538669" sldId="278"/>
        </pc:sldMkLst>
      </pc:sldChg>
      <pc:sldChg chg="modNotesTx">
        <pc:chgData name="Preble, Edward" userId="3f699ce9-b5cc-4fed-b6d2-42f0fa8fd75f" providerId="ADAL" clId="{C5C20E73-F914-5E4D-956C-CFEB10365E16}" dt="2020-09-27T23:16:24.182" v="102" actId="20577"/>
        <pc:sldMkLst>
          <pc:docMk/>
          <pc:sldMk cId="827723818" sldId="299"/>
        </pc:sldMkLst>
      </pc:sldChg>
      <pc:sldChg chg="modNotesTx">
        <pc:chgData name="Preble, Edward" userId="3f699ce9-b5cc-4fed-b6d2-42f0fa8fd75f" providerId="ADAL" clId="{C5C20E73-F914-5E4D-956C-CFEB10365E16}" dt="2020-09-27T23:16:34.397" v="103" actId="20577"/>
        <pc:sldMkLst>
          <pc:docMk/>
          <pc:sldMk cId="1207887474" sldId="309"/>
        </pc:sldMkLst>
      </pc:sldChg>
      <pc:sldChg chg="modNotesTx">
        <pc:chgData name="Preble, Edward" userId="3f699ce9-b5cc-4fed-b6d2-42f0fa8fd75f" providerId="ADAL" clId="{C5C20E73-F914-5E4D-956C-CFEB10365E16}" dt="2020-09-27T23:17:05.245" v="107" actId="20577"/>
        <pc:sldMkLst>
          <pc:docMk/>
          <pc:sldMk cId="1386025104" sldId="328"/>
        </pc:sldMkLst>
      </pc:sldChg>
      <pc:sldChg chg="modNotesTx">
        <pc:chgData name="Preble, Edward" userId="3f699ce9-b5cc-4fed-b6d2-42f0fa8fd75f" providerId="ADAL" clId="{C5C20E73-F914-5E4D-956C-CFEB10365E16}" dt="2020-09-27T23:15:53.679" v="96" actId="20577"/>
        <pc:sldMkLst>
          <pc:docMk/>
          <pc:sldMk cId="4180006729" sldId="338"/>
        </pc:sldMkLst>
      </pc:sldChg>
      <pc:sldChg chg="modNotesTx">
        <pc:chgData name="Preble, Edward" userId="3f699ce9-b5cc-4fed-b6d2-42f0fa8fd75f" providerId="ADAL" clId="{C5C20E73-F914-5E4D-956C-CFEB10365E16}" dt="2020-09-27T23:16:02.674" v="97" actId="6549"/>
        <pc:sldMkLst>
          <pc:docMk/>
          <pc:sldMk cId="2313325077" sldId="339"/>
        </pc:sldMkLst>
      </pc:sldChg>
      <pc:sldChg chg="modSp">
        <pc:chgData name="Preble, Edward" userId="3f699ce9-b5cc-4fed-b6d2-42f0fa8fd75f" providerId="ADAL" clId="{C5C20E73-F914-5E4D-956C-CFEB10365E16}" dt="2020-09-27T22:58:16.596" v="13" actId="6549"/>
        <pc:sldMkLst>
          <pc:docMk/>
          <pc:sldMk cId="1696101446" sldId="348"/>
        </pc:sldMkLst>
        <pc:spChg chg="mod">
          <ac:chgData name="Preble, Edward" userId="3f699ce9-b5cc-4fed-b6d2-42f0fa8fd75f" providerId="ADAL" clId="{C5C20E73-F914-5E4D-956C-CFEB10365E16}" dt="2020-09-27T22:58:16.596" v="13" actId="6549"/>
          <ac:spMkLst>
            <pc:docMk/>
            <pc:sldMk cId="1696101446" sldId="348"/>
            <ac:spMk id="3" creationId="{B1870965-F490-A141-B7DD-27B0D286036D}"/>
          </ac:spMkLst>
        </pc:spChg>
      </pc:sldChg>
      <pc:sldChg chg="modSp">
        <pc:chgData name="Preble, Edward" userId="3f699ce9-b5cc-4fed-b6d2-42f0fa8fd75f" providerId="ADAL" clId="{C5C20E73-F914-5E4D-956C-CFEB10365E16}" dt="2020-09-27T23:02:43.782" v="94" actId="20577"/>
        <pc:sldMkLst>
          <pc:docMk/>
          <pc:sldMk cId="1784813930" sldId="367"/>
        </pc:sldMkLst>
        <pc:spChg chg="mod">
          <ac:chgData name="Preble, Edward" userId="3f699ce9-b5cc-4fed-b6d2-42f0fa8fd75f" providerId="ADAL" clId="{C5C20E73-F914-5E4D-956C-CFEB10365E16}" dt="2020-09-27T23:02:43.782" v="94" actId="20577"/>
          <ac:spMkLst>
            <pc:docMk/>
            <pc:sldMk cId="1784813930" sldId="367"/>
            <ac:spMk id="3" creationId="{D5A72C7D-F4A7-204E-B171-82C76439E0E4}"/>
          </ac:spMkLst>
        </pc:spChg>
      </pc:sldChg>
      <pc:sldChg chg="modSp">
        <pc:chgData name="Preble, Edward" userId="3f699ce9-b5cc-4fed-b6d2-42f0fa8fd75f" providerId="ADAL" clId="{C5C20E73-F914-5E4D-956C-CFEB10365E16}" dt="2020-09-27T23:00:39.111" v="64" actId="20577"/>
        <pc:sldMkLst>
          <pc:docMk/>
          <pc:sldMk cId="3790139701" sldId="368"/>
        </pc:sldMkLst>
        <pc:spChg chg="mod">
          <ac:chgData name="Preble, Edward" userId="3f699ce9-b5cc-4fed-b6d2-42f0fa8fd75f" providerId="ADAL" clId="{C5C20E73-F914-5E4D-956C-CFEB10365E16}" dt="2020-09-27T23:00:39.111" v="64" actId="20577"/>
          <ac:spMkLst>
            <pc:docMk/>
            <pc:sldMk cId="3790139701" sldId="368"/>
            <ac:spMk id="3" creationId="{39C635C7-E2FF-6D4C-9FE1-874033717CB6}"/>
          </ac:spMkLst>
        </pc:spChg>
      </pc:sldChg>
      <pc:sldChg chg="modNotesTx">
        <pc:chgData name="Preble, Edward" userId="3f699ce9-b5cc-4fed-b6d2-42f0fa8fd75f" providerId="ADAL" clId="{C5C20E73-F914-5E4D-956C-CFEB10365E16}" dt="2020-09-27T23:16:07.285" v="98" actId="20577"/>
        <pc:sldMkLst>
          <pc:docMk/>
          <pc:sldMk cId="2169587772" sldId="375"/>
        </pc:sldMkLst>
      </pc:sldChg>
      <pc:sldChg chg="modNotesTx">
        <pc:chgData name="Preble, Edward" userId="3f699ce9-b5cc-4fed-b6d2-42f0fa8fd75f" providerId="ADAL" clId="{C5C20E73-F914-5E4D-956C-CFEB10365E16}" dt="2020-09-27T23:16:13.651" v="99" actId="20577"/>
        <pc:sldMkLst>
          <pc:docMk/>
          <pc:sldMk cId="1144389674" sldId="376"/>
        </pc:sldMkLst>
      </pc:sldChg>
      <pc:sldChg chg="modNotesTx">
        <pc:chgData name="Preble, Edward" userId="3f699ce9-b5cc-4fed-b6d2-42f0fa8fd75f" providerId="ADAL" clId="{C5C20E73-F914-5E4D-956C-CFEB10365E16}" dt="2020-09-27T23:16:40.695" v="104" actId="20577"/>
        <pc:sldMkLst>
          <pc:docMk/>
          <pc:sldMk cId="1577831446" sldId="377"/>
        </pc:sldMkLst>
      </pc:sldChg>
      <pc:sldChg chg="modNotesTx">
        <pc:chgData name="Preble, Edward" userId="3f699ce9-b5cc-4fed-b6d2-42f0fa8fd75f" providerId="ADAL" clId="{C5C20E73-F914-5E4D-956C-CFEB10365E16}" dt="2020-09-27T23:16:47.042" v="105" actId="20577"/>
        <pc:sldMkLst>
          <pc:docMk/>
          <pc:sldMk cId="2151573634" sldId="378"/>
        </pc:sldMkLst>
      </pc:sldChg>
      <pc:sldChg chg="modNotesTx">
        <pc:chgData name="Preble, Edward" userId="3f699ce9-b5cc-4fed-b6d2-42f0fa8fd75f" providerId="ADAL" clId="{C5C20E73-F914-5E4D-956C-CFEB10365E16}" dt="2020-09-27T23:16:55.434" v="106" actId="20577"/>
        <pc:sldMkLst>
          <pc:docMk/>
          <pc:sldMk cId="2494595350" sldId="3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0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0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8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41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03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33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87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32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8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4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6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5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8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0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2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4ngatang.github.io/static/papers/superglue.pdf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pyimagesearch.com/" TargetMode="External"/><Relationship Id="rId4" Type="http://schemas.openxmlformats.org/officeDocument/2006/relationships/hyperlink" Target="https://www.youtube.com/channel/UCWN3xxRkmTPmbKwht9FuE5A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438400" y="498157"/>
            <a:ext cx="9245600" cy="676656"/>
          </a:xfrm>
        </p:spPr>
        <p:txBody>
          <a:bodyPr/>
          <a:lstStyle/>
          <a:p>
            <a:r>
              <a:rPr lang="en-US" dirty="0"/>
              <a:t>Transfer Learning with Neural Networks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/>
              <a:t> Presenter:  </a:t>
            </a:r>
            <a:r>
              <a:rPr lang="en-US" dirty="0"/>
              <a:t>Edward Preble</a:t>
            </a:r>
            <a:br>
              <a:rPr lang="en-US" dirty="0"/>
            </a:br>
            <a:r>
              <a:rPr lang="en-US" dirty="0"/>
              <a:t>Data Scientist, RTI International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8">
            <a:extLst>
              <a:ext uri="{FF2B5EF4-FFF2-40B4-BE49-F238E27FC236}">
                <a16:creationId xmlns:a16="http://schemas.microsoft.com/office/drawing/2014/main" id="{1C32FF37-52ED-D144-9F0E-774EF00124E6}"/>
              </a:ext>
            </a:extLst>
          </p:cNvPr>
          <p:cNvSpPr txBox="1">
            <a:spLocks/>
          </p:cNvSpPr>
          <p:nvPr/>
        </p:nvSpPr>
        <p:spPr>
          <a:xfrm>
            <a:off x="2438400" y="1187705"/>
            <a:ext cx="9245600" cy="6766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i="1" dirty="0"/>
              <a:t>Open Source for the Win</a:t>
            </a:r>
          </a:p>
        </p:txBody>
      </p: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9FA5-A2A8-A141-A446-13B19FC5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RTI Use Cases for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72C7D-F4A7-204E-B171-82C76439E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1. Object detection in images</a:t>
            </a:r>
          </a:p>
          <a:p>
            <a:pPr lvl="1"/>
            <a:r>
              <a:rPr lang="en-US" sz="2600" dirty="0"/>
              <a:t>Model required: Locate mosquito breeding grounds in drone imagery</a:t>
            </a:r>
          </a:p>
          <a:p>
            <a:pPr lvl="1"/>
            <a:r>
              <a:rPr lang="en-US" sz="2600" dirty="0"/>
              <a:t>Doesn’t exist</a:t>
            </a:r>
          </a:p>
          <a:p>
            <a:pPr lvl="1"/>
            <a:r>
              <a:rPr lang="en-US" sz="2600" dirty="0"/>
              <a:t>Start with Google’s Inception model trained on ImageNet data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3000" dirty="0"/>
              <a:t>2. Text Classification</a:t>
            </a:r>
          </a:p>
          <a:p>
            <a:pPr lvl="1"/>
            <a:r>
              <a:rPr lang="en-US" sz="2600" dirty="0"/>
              <a:t>Model required: Is a news article relevant to the opioid epidemic?</a:t>
            </a:r>
          </a:p>
          <a:p>
            <a:pPr lvl="1"/>
            <a:r>
              <a:rPr lang="en-US" sz="2600" dirty="0"/>
              <a:t>Doesn’t exist</a:t>
            </a:r>
          </a:p>
          <a:p>
            <a:pPr lvl="1"/>
            <a:r>
              <a:rPr lang="en-US" sz="2600" dirty="0"/>
              <a:t>Start with Google’s BERT model trained on Wikipedia &amp; </a:t>
            </a:r>
            <a:r>
              <a:rPr lang="en-US" sz="2600" dirty="0" err="1"/>
              <a:t>BookCorpus</a:t>
            </a: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C5C03-BABD-2A4B-BDC6-4BA051A8CA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6F5930D-067A-8B4A-8469-021FDEA8DE79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60611B7A-4FFB-C344-9303-90C431364218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4012DBD-E181-4A45-A8B7-F330917DFEC0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8DA6110-4E55-C04B-ACE5-2D3B2DDEEA34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9B3C110B-6070-BB40-9615-3367CD1620C2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559C7834-89F1-5F4B-B12D-1029413A2CA4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78481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8AED-7E2F-FD4E-8FBA-EC0D904B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B068-8EF5-8547-B4FF-44E321714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5FD9E-C48E-FD4F-A683-DB804AD50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EAECEA43-FB41-5543-B1F6-57DAE37F30D8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84954A7A-4CBC-4346-8287-85E0EB7AD306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A1FC54DA-DB57-8447-8B01-1FA076CAB7BE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FCE73D6-E848-D641-BFDD-07C46DB6C3FE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45838032-7EDC-4F48-854A-AB6CB3B5FE15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B659320E-4AE9-FD48-8142-3348B57A3DC7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10335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endParaRPr lang="en-US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Transfer Learning?</a:t>
            </a:r>
          </a:p>
          <a:p>
            <a:endParaRPr lang="en-US" dirty="0"/>
          </a:p>
          <a:p>
            <a:r>
              <a:rPr lang="en-US" dirty="0"/>
              <a:t>Neural Network Basics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Case: Image Analysis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Case: Natural Language Processing (NLP)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Training data headaches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 3:00 - Optional Session - Software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813E0E32-83BA-1A4F-98BB-2CD2E9505311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737F961F-CE19-794B-92FE-4A90FB33008D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E09F4BAB-5BCC-A249-9CB3-AFDCA3A42629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2E5AB6F0-3E92-EF45-9FFB-BC75ADD737F6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55C404BE-4D9C-6B48-9A7C-9261D082944E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F79CBC8B-DBF7-8C43-AB68-175FF324402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14438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Basics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Functions activate for</a:t>
            </a:r>
            <a:br>
              <a:rPr lang="en-US" dirty="0"/>
            </a:br>
            <a:r>
              <a:rPr lang="en-US" dirty="0"/>
              <a:t>simple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Functions activate for</a:t>
            </a:r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  <a:br>
              <a:rPr lang="en-US" dirty="0"/>
            </a:br>
            <a:r>
              <a:rPr lang="en-US" dirty="0"/>
              <a:t>based on activations</a:t>
            </a:r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43A3B-B0CF-3248-84A4-1AA09FA26D3A}"/>
              </a:ext>
            </a:extLst>
          </p:cNvPr>
          <p:cNvSpPr txBox="1"/>
          <p:nvPr/>
        </p:nvSpPr>
        <p:spPr>
          <a:xfrm>
            <a:off x="4599261" y="5373045"/>
            <a:ext cx="6928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Don’t stress about how complex this model looks.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Transfer Learning will come to the rescue!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49DF94FF-7515-AE45-A71E-390CEDECB363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DB0EAC09-6F93-BA4C-A71B-869C04F69967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670302EF-37EF-8D48-B268-73F41F429BF9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742280E7-07C4-2E46-856B-FB0FB6F85BAE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EE9A41EE-7279-064F-8477-206344E62D60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C171B974-5A29-2042-A617-7B959BF667C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8AFE1C9-D699-5848-B990-B2705166AA0F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75812DA4-6CE1-D849-8107-8D7674849882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2FCCF789-6276-CA44-8F14-470C411774CE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5B168332-C9AE-0348-8A03-D116F4F431A7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59BF85EB-7AD8-2149-AFBA-702A4B1FD9BF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88E5E217-8545-4F44-86A1-8FE7E273E493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8AED-7E2F-FD4E-8FBA-EC0D904B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B068-8EF5-8547-B4FF-44E321714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5FD9E-C48E-FD4F-A683-DB804AD50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1B0D909C-2790-4B44-823B-115D72D24D0E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4F4AE89B-23F6-1145-AE72-BF5D2D6E4C73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CE4F470-4AEB-8141-8018-1C9C69C720BD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DA00518A-DFE8-F441-8FFB-CA21AA75100A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CC5967D-0FB0-EE4A-ACE3-79787BBECA17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775975BB-5DE8-FA43-A94B-0EECF46091BC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84000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Convolutional Neural Network (CNN)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prediction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61932" y="1935037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0358" y="1935037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3" name="Chevron 132">
            <a:extLst>
              <a:ext uri="{FF2B5EF4-FFF2-40B4-BE49-F238E27FC236}">
                <a16:creationId xmlns:a16="http://schemas.microsoft.com/office/drawing/2014/main" id="{3696328B-0F31-6B48-8F9A-49F3EE5E4A97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4" name="Chevron 133">
            <a:extLst>
              <a:ext uri="{FF2B5EF4-FFF2-40B4-BE49-F238E27FC236}">
                <a16:creationId xmlns:a16="http://schemas.microsoft.com/office/drawing/2014/main" id="{ECA1E218-FD16-964D-8E49-B26A33CA342F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5" name="Chevron 134">
            <a:extLst>
              <a:ext uri="{FF2B5EF4-FFF2-40B4-BE49-F238E27FC236}">
                <a16:creationId xmlns:a16="http://schemas.microsoft.com/office/drawing/2014/main" id="{92AB805D-DEDF-484D-9A73-1FE4FAB157EF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36" name="Chevron 135">
            <a:extLst>
              <a:ext uri="{FF2B5EF4-FFF2-40B4-BE49-F238E27FC236}">
                <a16:creationId xmlns:a16="http://schemas.microsoft.com/office/drawing/2014/main" id="{7AC2E556-1336-4946-93D0-1E9BCC2AA129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37" name="Chevron 136">
            <a:extLst>
              <a:ext uri="{FF2B5EF4-FFF2-40B4-BE49-F238E27FC236}">
                <a16:creationId xmlns:a16="http://schemas.microsoft.com/office/drawing/2014/main" id="{7950BF7F-0B9B-7B47-B935-F26AFB97A507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38" name="Chevron 137">
            <a:extLst>
              <a:ext uri="{FF2B5EF4-FFF2-40B4-BE49-F238E27FC236}">
                <a16:creationId xmlns:a16="http://schemas.microsoft.com/office/drawing/2014/main" id="{2983D53D-E5D0-1448-8994-D2EF51710F9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3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things?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32E58B89-03C1-434C-A7B3-0084461CA362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853EB9DE-FBB7-094B-9F36-823580324FEB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0D1926E4-1B0D-6A47-8FFA-B7ACDE8A6C9D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9265DE52-D614-834B-B010-93BA57BC28C8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4E3508E5-F42A-494B-943D-FFE2E6DAD5E3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5435861D-BBB2-1B45-A4B8-534FBD54EBEE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FB97-85EF-0944-BE2A-5AF96EB0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to train 23,200,000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2166A-3925-0749-BE84-3FD1DA2C7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336D9-6D4B-134E-8115-A39A1AF0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6" y="1123042"/>
            <a:ext cx="7855857" cy="5149951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4F483737-CB1A-554C-BC16-47195DC7B7A8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51B3FC0-3083-4847-AD93-C7A15E3E2E9C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B21761B3-799F-5147-BB5B-34C5B9B9FF4A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3A7986C3-5540-9049-A399-5E9F87C2A462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EC13C1F7-02B1-0F48-A67E-54A4B04871C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50BCA08-C883-3944-B8A1-4817963C38F1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082136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787020"/>
            <a:ext cx="10033202" cy="32175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729948" y="5242314"/>
            <a:ext cx="914400" cy="95011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787020"/>
            <a:ext cx="10213076" cy="32175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729948" y="3379304"/>
            <a:ext cx="914400" cy="141798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advance for our purposes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2"/>
            <a:ext cx="10972800" cy="1522474"/>
          </a:xfrm>
        </p:spPr>
        <p:txBody>
          <a:bodyPr>
            <a:normAutofit/>
          </a:bodyPr>
          <a:lstStyle/>
          <a:p>
            <a:r>
              <a:rPr lang="en-US" sz="3600" dirty="0"/>
              <a:t>Retraining the last layer is all that is needed for basic human recognizable objects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62" y="2674647"/>
            <a:ext cx="10213076" cy="38107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0396" y="5831018"/>
            <a:ext cx="9765815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ImageNet trained weights for Inception </a:t>
            </a:r>
            <a:r>
              <a:rPr lang="en-US" sz="2800"/>
              <a:t>v3 are downloadable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 bwMode="auto">
          <a:xfrm>
            <a:off x="968612" y="2654500"/>
            <a:ext cx="9871664" cy="289816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0615683" y="3634407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5AF2711A-D531-DA49-A150-0251EA148484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AEEA88F2-DA15-2E49-9988-813E18EFF550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07D76CDC-C595-4443-AB8A-AA06FC97CC7F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3342BCE8-BB9B-1E41-BB83-6A71AD4DF7F3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EBC496E6-FABE-064B-8A34-B3283EB1250A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7EDB910A-488A-CF42-B034-1B73FDF78D97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078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11" grpId="0" animBg="1"/>
      <p:bldP spid="10" grpId="0" animBg="1"/>
      <p:bldP spid="10" grpId="1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REALLY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Computational platform </a:t>
            </a:r>
            <a:r>
              <a:rPr lang="en-US" sz="4000" dirty="0">
                <a:sym typeface="Wingdings"/>
              </a:rPr>
              <a:t> </a:t>
            </a:r>
            <a:r>
              <a:rPr lang="en-US" sz="4000" dirty="0" err="1">
                <a:sym typeface="Wingdings"/>
              </a:rPr>
              <a:t>Tensorflow</a:t>
            </a:r>
            <a:endParaRPr lang="en-US" sz="4000" dirty="0">
              <a:sym typeface="Wingdings"/>
            </a:endParaRP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Model architecture  Inception_v3 structure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ImageNet pre-trained weights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/>
              <a:t>Python scripts to handle the retraining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C66CC867-2571-2C42-8C92-B6213643FB7B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861576AE-B311-C24E-B109-D88079996D45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360B31B4-990B-394D-BF24-B3DE3164DEF4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A977D9F7-DE31-C04C-8B90-E22238D2EB1B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697DA7CD-21DB-C64F-9553-1D9C2745B52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9E9AEB8E-80CD-4D4E-AD7C-50880A27BBC3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0086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6B9E-0CC4-F545-B131-15E2FC33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Demo – 3pm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CDD48-825A-044A-BA2A-325165859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Demo Plan:</a:t>
            </a:r>
          </a:p>
          <a:p>
            <a:r>
              <a:rPr lang="en-US" sz="4000" dirty="0"/>
              <a:t>Review </a:t>
            </a:r>
            <a:r>
              <a:rPr lang="en-US" sz="4000" i="1" u="sng" dirty="0" err="1"/>
              <a:t>Tensorflow</a:t>
            </a:r>
            <a:r>
              <a:rPr lang="en-US" sz="4000" i="1" u="sng" dirty="0"/>
              <a:t> for Poets</a:t>
            </a:r>
            <a:r>
              <a:rPr lang="en-US" sz="4000" dirty="0"/>
              <a:t> Demo</a:t>
            </a:r>
          </a:p>
          <a:p>
            <a:pPr lvl="1"/>
            <a:r>
              <a:rPr lang="en-US" sz="3800" dirty="0"/>
              <a:t>Retrain Inception for flower classification</a:t>
            </a:r>
          </a:p>
          <a:p>
            <a:endParaRPr lang="en-US" sz="4000" dirty="0"/>
          </a:p>
          <a:p>
            <a:r>
              <a:rPr lang="en-US" sz="4000" dirty="0"/>
              <a:t>Run Person Classification Demo</a:t>
            </a:r>
          </a:p>
          <a:p>
            <a:pPr lvl="1"/>
            <a:r>
              <a:rPr lang="en-US" sz="3800" dirty="0"/>
              <a:t>Retrain Inception to recognize my family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B9FD6-C4AF-3945-8D1E-569D3960F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EC3AE2C3-EB22-C54C-A9E0-1D76D3F658ED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CD961DB4-3062-224C-A24F-2FC3A40DDE9F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D3B8CF4C-8C19-4A40-BA63-4E2CA2797E25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7FBF0F8A-88B9-F64C-B4B8-04F600396E70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B7EE776A-E451-434C-A0F5-7005BE5D162F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44D028A8-37C0-D141-B4EE-B7D8CF23080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35350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8AED-7E2F-FD4E-8FBA-EC0D904B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B068-8EF5-8547-B4FF-44E321714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5FD9E-C48E-FD4F-A683-DB804AD50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B2DDA12D-E0FF-1C4A-8360-AAEFA512A964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8CA4A9B3-24F0-CA40-8CFD-024BED8F19AE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E9EA83EE-6B2D-2F40-9B75-9504DEC286B7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60C53397-E356-5442-971A-EBC52EAD2FC6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8001376-D3C4-6345-9795-541D00B4AAF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B21C3647-F472-314B-870D-1DEC0C379890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36262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endParaRPr lang="en-US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Transfer Learning?</a:t>
            </a:r>
          </a:p>
          <a:p>
            <a:endParaRPr lang="en-US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Neural Network Basics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Use Case: Image Analysis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Case: Natural Language Processing (NLP)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Training data headaches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 3:00 - Optional Session - Software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4AF321B5-BC4D-EC4D-ACA6-B372AF600C1F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FC9EF2DE-CFAB-A54C-959D-01E3DC077AA3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0D1A0D9F-6849-AE44-91EA-0A51D8F1F0F8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9F5BF8A3-DAB1-AD42-A7A2-024A19A0EEE0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3A8AC363-64E1-6C4A-9337-58AC2F609A6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64831A32-DC53-E644-88D0-B7F50D59AB3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577831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98" y="1059876"/>
            <a:ext cx="4012440" cy="5196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99" y="1059876"/>
            <a:ext cx="4012440" cy="518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CNN’s automate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7457" cy="4983163"/>
          </a:xfrm>
        </p:spPr>
        <p:txBody>
          <a:bodyPr/>
          <a:lstStyle/>
          <a:p>
            <a:r>
              <a:rPr lang="en-US" sz="2800" dirty="0"/>
              <a:t>CNN’s are enabling a big leap for sensory data processing</a:t>
            </a:r>
            <a:br>
              <a:rPr lang="en-US" sz="2800" dirty="0"/>
            </a:br>
            <a:r>
              <a:rPr lang="en-US" sz="2800" dirty="0"/>
              <a:t>(auditory, visual, </a:t>
            </a:r>
            <a:r>
              <a:rPr lang="en-US" sz="2800" dirty="0" err="1"/>
              <a:t>IoT</a:t>
            </a:r>
            <a:r>
              <a:rPr lang="en-US" sz="2800" dirty="0"/>
              <a:t> sensors)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Image Recognition Accuracy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83410" y="2703263"/>
            <a:ext cx="2098578" cy="2297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237815" y="1768707"/>
            <a:ext cx="1688346" cy="5510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hevron 14">
            <a:extLst>
              <a:ext uri="{FF2B5EF4-FFF2-40B4-BE49-F238E27FC236}">
                <a16:creationId xmlns:a16="http://schemas.microsoft.com/office/drawing/2014/main" id="{E320C6C3-15AF-C94A-8963-E50D0546B33E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28CA0D1E-9AA4-1D48-AEB9-8B9A9FC358E2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B560246D-5816-CC4C-A4C6-CA412E5EFCA2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873B87B3-B20F-7240-93E2-6A5453DB9B3B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D5A809D8-5718-1741-95CC-4257DE976CB9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AA376D1D-B519-9C48-B370-7168828AA50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47418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Applications of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Autonomous driving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000" dirty="0"/>
              <a:t>All driving context objects</a:t>
            </a:r>
          </a:p>
          <a:p>
            <a:endParaRPr lang="en-US" sz="3200" dirty="0"/>
          </a:p>
          <a:p>
            <a:r>
              <a:rPr lang="en-US" sz="3200" dirty="0"/>
              <a:t>Manufacturing </a:t>
            </a:r>
            <a:r>
              <a:rPr lang="mr-IN" sz="3200" dirty="0"/>
              <a:t>–</a:t>
            </a:r>
            <a:r>
              <a:rPr lang="en-US" sz="3200" dirty="0"/>
              <a:t> Anomaly detection for quality control</a:t>
            </a:r>
          </a:p>
          <a:p>
            <a:endParaRPr lang="en-US" sz="3200" dirty="0"/>
          </a:p>
          <a:p>
            <a:r>
              <a:rPr lang="en-US" sz="3200" dirty="0"/>
              <a:t>Face recognition </a:t>
            </a:r>
            <a:r>
              <a:rPr lang="mr-IN" sz="3200" dirty="0"/>
              <a:t>–</a:t>
            </a:r>
            <a:r>
              <a:rPr lang="en-US" sz="3200" dirty="0"/>
              <a:t> Customer or friend identification</a:t>
            </a:r>
          </a:p>
          <a:p>
            <a:endParaRPr lang="en-US" sz="3200" dirty="0"/>
          </a:p>
          <a:p>
            <a:r>
              <a:rPr lang="en-US" sz="3200" dirty="0"/>
              <a:t>People counting </a:t>
            </a:r>
            <a:r>
              <a:rPr lang="mr-IN" sz="3200" dirty="0"/>
              <a:t>–</a:t>
            </a:r>
            <a:r>
              <a:rPr lang="en-US" sz="3200" dirty="0"/>
              <a:t> Store visitors or crowd size estimation</a:t>
            </a:r>
          </a:p>
          <a:p>
            <a:endParaRPr lang="en-US" sz="3200" dirty="0"/>
          </a:p>
          <a:p>
            <a:r>
              <a:rPr lang="en-US" sz="3200" dirty="0"/>
              <a:t>Online image censoring </a:t>
            </a:r>
            <a:r>
              <a:rPr lang="mr-IN" sz="3200" dirty="0"/>
              <a:t>–</a:t>
            </a:r>
            <a:r>
              <a:rPr lang="en-US" sz="3200" dirty="0"/>
              <a:t> Nudity, violence, contraband</a:t>
            </a:r>
          </a:p>
          <a:p>
            <a:endParaRPr lang="en-US" sz="3200" dirty="0"/>
          </a:p>
          <a:p>
            <a:r>
              <a:rPr lang="en-US" sz="3200" dirty="0"/>
              <a:t>Security </a:t>
            </a:r>
            <a:r>
              <a:rPr lang="mr-IN" sz="3200" dirty="0"/>
              <a:t>–</a:t>
            </a:r>
            <a:r>
              <a:rPr lang="en-US" sz="3200" dirty="0"/>
              <a:t> Automated detection of weapons, intruders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BCDCC899-0CD4-6A4D-AA59-266620A48358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307F08F-4381-2645-A936-451D174B242D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12777CF7-0804-3443-8362-F6D6B1712EF1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3E2067AF-1BCC-EE41-877D-BFAC26A72CA6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41C0692-161D-5648-83FE-A06C039EC88A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8EB7CA88-C095-E848-BA87-9007B65D87DC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12046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CNNs can do really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749" y="2479341"/>
            <a:ext cx="820050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6132" y="2031854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Classification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59661" y="172407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  <a:p>
            <a:pPr algn="ctr"/>
            <a:r>
              <a:rPr lang="en-US" sz="2000" dirty="0"/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37242" y="2031854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Object Detection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200934" y="1724078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Instance</a:t>
            </a:r>
          </a:p>
          <a:p>
            <a:pPr algn="ctr"/>
            <a:r>
              <a:rPr lang="en-US" sz="2000" dirty="0"/>
              <a:t>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36115-E4DA-A846-A886-18BA2B7F3F93}"/>
              </a:ext>
            </a:extLst>
          </p:cNvPr>
          <p:cNvSpPr txBox="1"/>
          <p:nvPr/>
        </p:nvSpPr>
        <p:spPr>
          <a:xfrm>
            <a:off x="1983044" y="5141485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Demo @3p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35239A-9CAE-C344-B8D1-9B3AB9FB2ADE}"/>
              </a:ext>
            </a:extLst>
          </p:cNvPr>
          <p:cNvSpPr txBox="1"/>
          <p:nvPr/>
        </p:nvSpPr>
        <p:spPr>
          <a:xfrm>
            <a:off x="5871961" y="5141485"/>
            <a:ext cx="2435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RTI Use Case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220206-545E-E948-BA7A-8852F07B37F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87485" y="4530345"/>
            <a:ext cx="1" cy="65364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10CECC-C221-3347-8A04-9F1C7C8692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28908" y="4530345"/>
            <a:ext cx="1" cy="65364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Chevron 25">
            <a:extLst>
              <a:ext uri="{FF2B5EF4-FFF2-40B4-BE49-F238E27FC236}">
                <a16:creationId xmlns:a16="http://schemas.microsoft.com/office/drawing/2014/main" id="{DF85C166-34D9-D149-83F4-CE970BE2AA58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54A90468-6A1C-DC43-B8EA-B98D57B26EDF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0E90C865-E2E2-2D42-8D1D-253E894B8545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40606F67-0261-ED46-8014-11EC5C452179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B09D77D6-A63D-A044-B870-A7B07210505F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AA382FB0-907E-0845-9D4C-2C64F1248F24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56853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9" y="1992574"/>
            <a:ext cx="6544276" cy="339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139" y="1513954"/>
            <a:ext cx="6530453" cy="4353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"/>
          <a:stretch/>
        </p:blipFill>
        <p:spPr>
          <a:xfrm>
            <a:off x="5090614" y="2271370"/>
            <a:ext cx="6400799" cy="2897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</a:t>
            </a:r>
            <a:r>
              <a:rPr lang="mr-IN" dirty="0"/>
              <a:t>–</a:t>
            </a:r>
            <a:r>
              <a:rPr lang="en-US" dirty="0"/>
              <a:t> RTI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337539" cy="49831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Mosquito breeding site identification in Guatemala</a:t>
            </a:r>
          </a:p>
          <a:p>
            <a:endParaRPr lang="en-US" sz="3200" dirty="0"/>
          </a:p>
          <a:p>
            <a:r>
              <a:rPr lang="en-US" sz="3200" dirty="0"/>
              <a:t>Existing Solution</a:t>
            </a:r>
          </a:p>
          <a:p>
            <a:pPr lvl="1"/>
            <a:r>
              <a:rPr lang="en-US" sz="3000" dirty="0"/>
              <a:t>Walking teams</a:t>
            </a:r>
          </a:p>
          <a:p>
            <a:endParaRPr lang="en-US" sz="3200" dirty="0"/>
          </a:p>
          <a:p>
            <a:r>
              <a:rPr lang="en-US" sz="3200" dirty="0"/>
              <a:t>Desired Solution</a:t>
            </a:r>
          </a:p>
          <a:p>
            <a:pPr lvl="1"/>
            <a:r>
              <a:rPr lang="en-US" sz="3000" dirty="0"/>
              <a:t>Target map assists walking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149" y="2006221"/>
            <a:ext cx="5891370" cy="3393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130" y="2269095"/>
            <a:ext cx="4612944" cy="289794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342498" y="2982327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460176" y="3216613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7B0FBC1D-5611-264F-B91F-00F05F8FED72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D071432B-9631-674F-AEA2-E0204C6AAE03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2215DCDE-FF96-AA4D-BBE7-A901456BEC13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70069387-A7C6-924A-B798-B53F58726F41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4EE2617F-3835-7346-A76E-F22EE025846C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C4B65565-01C4-FC4D-B78C-1A2894A4D643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77217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784C-1212-4340-965F-5B1842C4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F4035-5BC7-774B-A983-59DD970D2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 an already trained object detector</a:t>
            </a:r>
          </a:p>
          <a:p>
            <a:pPr lvl="1"/>
            <a:r>
              <a:rPr lang="en-US" sz="2200" dirty="0"/>
              <a:t>Why not training a sophisticated/dedicated object detector from scratch?</a:t>
            </a:r>
          </a:p>
          <a:p>
            <a:pPr lvl="2"/>
            <a:r>
              <a:rPr lang="en-US" sz="2000" dirty="0"/>
              <a:t>Not enough labeled training data (few hundred labeled images)</a:t>
            </a:r>
          </a:p>
          <a:p>
            <a:pPr lvl="2"/>
            <a:r>
              <a:rPr lang="en-US" sz="2000" dirty="0"/>
              <a:t>High cost (GPU time, labor)</a:t>
            </a:r>
          </a:p>
          <a:p>
            <a:pPr lvl="2"/>
            <a:r>
              <a:rPr lang="en-US" sz="2000" dirty="0"/>
              <a:t>Months of life</a:t>
            </a:r>
          </a:p>
          <a:p>
            <a:endParaRPr lang="en-US" sz="2400" dirty="0"/>
          </a:p>
          <a:p>
            <a:r>
              <a:rPr lang="en-US" sz="2400" dirty="0"/>
              <a:t>Augment the data with our new use case</a:t>
            </a:r>
          </a:p>
          <a:p>
            <a:pPr lvl="1"/>
            <a:r>
              <a:rPr lang="en-US" sz="2200" dirty="0"/>
              <a:t>Labeled images of tires, water cisterns</a:t>
            </a:r>
          </a:p>
          <a:p>
            <a:endParaRPr lang="en-US" sz="2400" dirty="0"/>
          </a:p>
          <a:p>
            <a:r>
              <a:rPr lang="en-US" sz="2400" dirty="0"/>
              <a:t>“Retrain” part of the model with our new information</a:t>
            </a:r>
          </a:p>
          <a:p>
            <a:endParaRPr lang="en-US" sz="2400" dirty="0"/>
          </a:p>
          <a:p>
            <a:r>
              <a:rPr lang="en-US" sz="2400" dirty="0"/>
              <a:t>We have transferred the previous learning to our use case!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40A15-5605-1447-985A-BF63E97134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62961B2A-3014-EC41-860F-26B53CFB3713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F493F1B0-D5E7-144C-BA17-BC8A35BD4EA3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838530B4-69E9-6B4A-A994-8023F308DA2A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B6B54F63-5FCD-7B46-A2B2-48CAD66A36C1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7C403AF0-97EB-294B-8B2F-A37A6102E187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EA9586AD-D09B-7240-9D82-2DF522A04AF7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701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8AED-7E2F-FD4E-8FBA-EC0D904B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B068-8EF5-8547-B4FF-44E321714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5FD9E-C48E-FD4F-A683-DB804AD50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7F9C63D6-6DB1-7040-B277-CBE5BCA99AE9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E36CE358-1044-B547-8532-62D5FFADDE7F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1C7A5E54-DA11-AA4A-8CFA-2FD489CCEE23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29172F5-126E-4C47-A8A1-67B5B5C9BA22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4172B81A-BA17-6B46-9BF3-B2CDB416E517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1284109F-5187-C04D-B31F-94A08E7B0EA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82183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endParaRPr lang="en-US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Transfer Learning?</a:t>
            </a:r>
          </a:p>
          <a:p>
            <a:endParaRPr lang="en-US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Neural Network Basics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Case: Image Analysis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Use Case: Natural Language Processing (NLP)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Training data headaches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 3:00 - Optional Session - Software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F1745FD2-8CA5-BA4B-A3D3-BDA5D8548C64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FF8B7056-3A77-0145-8B01-E80B526609F5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0C194A02-3D61-3942-8A9B-B35BF090773B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9328A38-E7E4-3B4E-B025-26172220A339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F602ADF7-2C38-DA4D-932C-ABE0BD4B08D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5EA93E02-33F9-614E-829D-2DE973EA9A0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151573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0F50-6CA5-7A4E-B5A0-69C81B6E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401A-1FFE-DB4D-9E5B-C57D9381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transfer learning revolution has recently arrived for text</a:t>
            </a:r>
          </a:p>
          <a:p>
            <a:endParaRPr lang="en-US" sz="2400" dirty="0"/>
          </a:p>
          <a:p>
            <a:r>
              <a:rPr lang="en-US" sz="2400" dirty="0"/>
              <a:t>Language Transformers</a:t>
            </a:r>
          </a:p>
          <a:p>
            <a:pPr lvl="1"/>
            <a:r>
              <a:rPr lang="en-US" sz="2000" dirty="0"/>
              <a:t>BERT (Google, Bidirectional Encoder Representations from Transformers)</a:t>
            </a:r>
            <a:endParaRPr lang="en-US" sz="1800" dirty="0"/>
          </a:p>
          <a:p>
            <a:pPr lvl="1"/>
            <a:r>
              <a:rPr lang="en-US" sz="2000" dirty="0" err="1"/>
              <a:t>XLNet</a:t>
            </a:r>
            <a:r>
              <a:rPr lang="en-US" sz="2000" dirty="0"/>
              <a:t> (Google)</a:t>
            </a:r>
          </a:p>
          <a:p>
            <a:pPr lvl="1"/>
            <a:r>
              <a:rPr lang="en-US" sz="2000" dirty="0" err="1"/>
              <a:t>RoBERTa</a:t>
            </a:r>
            <a:r>
              <a:rPr lang="en-US" sz="2000" dirty="0"/>
              <a:t> (Facebook)</a:t>
            </a:r>
          </a:p>
          <a:p>
            <a:pPr lvl="1"/>
            <a:r>
              <a:rPr lang="en-US" sz="2000" dirty="0"/>
              <a:t>GPT-3 (</a:t>
            </a:r>
            <a:r>
              <a:rPr lang="en-US" sz="2000" dirty="0" err="1"/>
              <a:t>OpenAI</a:t>
            </a:r>
            <a:r>
              <a:rPr lang="en-US" sz="2000" dirty="0"/>
              <a:t>, Generative Pre-Training)</a:t>
            </a:r>
          </a:p>
          <a:p>
            <a:pPr lvl="1"/>
            <a:r>
              <a:rPr lang="en-US" sz="2000" dirty="0"/>
              <a:t>MT-DNN (Microsoft, Multi-Task Deep Neural Networks)</a:t>
            </a:r>
          </a:p>
          <a:p>
            <a:pPr lvl="1"/>
            <a:r>
              <a:rPr lang="en-US" sz="2000" dirty="0"/>
              <a:t>Transformer (Hugging Face)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9BD0-E2ED-C245-8BAD-9ABCE827B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D0BD3CED-1A5D-A442-8777-24C97C4C8F22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DFE61CBE-F1EF-B946-AA37-88494B6F126D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B762692D-A90E-7643-94E1-8D0C44C9FABE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CB2EE44-B72F-314F-B3FB-9D3DEEDC82B1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27A5C70D-5A05-0045-8A42-CD64267637B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47A555B-D4E3-2740-A966-361FDB7236EB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2148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4FC9-61C1-9C42-AF40-F8DC6CA9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Language Transformers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54D2D-F670-194B-8FC7-A36AD5E89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Trained on huge text libraries (e.g. Wikipedia, Reddit, </a:t>
            </a:r>
            <a:r>
              <a:rPr lang="en-US" sz="2400" dirty="0" err="1"/>
              <a:t>BooksCorpus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Transformers endeavor to predict words based on context</a:t>
            </a:r>
          </a:p>
          <a:p>
            <a:endParaRPr lang="en-US" sz="2400" dirty="0"/>
          </a:p>
          <a:p>
            <a:r>
              <a:rPr lang="en-US" sz="2400" dirty="0"/>
              <a:t>The window for what constitutes “context” is unlimited</a:t>
            </a:r>
          </a:p>
          <a:p>
            <a:endParaRPr lang="en-US" sz="2400" dirty="0"/>
          </a:p>
          <a:p>
            <a:r>
              <a:rPr lang="en-US" sz="2400" dirty="0"/>
              <a:t>BERT looks forward and backward during training</a:t>
            </a:r>
          </a:p>
          <a:p>
            <a:pPr lvl="1"/>
            <a:r>
              <a:rPr lang="en-US" sz="2200" u="sng" dirty="0"/>
              <a:t>B</a:t>
            </a:r>
            <a:r>
              <a:rPr lang="en-US" sz="2200" dirty="0"/>
              <a:t>idirectional </a:t>
            </a:r>
            <a:r>
              <a:rPr lang="en-US" sz="2200" u="sng" dirty="0"/>
              <a:t>E</a:t>
            </a:r>
            <a:r>
              <a:rPr lang="en-US" sz="2200" dirty="0"/>
              <a:t>ncoder </a:t>
            </a:r>
            <a:r>
              <a:rPr lang="en-US" sz="2200" u="sng" dirty="0"/>
              <a:t>R</a:t>
            </a:r>
            <a:r>
              <a:rPr lang="en-US" sz="2200" dirty="0"/>
              <a:t>epresentations from </a:t>
            </a:r>
            <a:r>
              <a:rPr lang="en-US" sz="2200" u="sng" dirty="0"/>
              <a:t>T</a:t>
            </a:r>
            <a:r>
              <a:rPr lang="en-US" sz="2200" dirty="0"/>
              <a:t>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DB613-B0E5-7040-B5D9-9A774EE7E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982C48A8-0DA4-D046-A930-7059C4295F73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A943B15F-6D55-EC43-B044-3E7253A1F663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C500036-EC29-9C45-A608-DB4D5021C0D0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BA473A47-1D18-334A-9B83-63AF8CE28CF1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63B17180-30E9-5741-A219-A2B6BE8DF97E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28D1CF4-A6F6-4A4F-9230-D81DB0DB5F8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00012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00BE-9FEA-5449-AD3B-F467BE61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Prediction Examples (https://</a:t>
            </a:r>
            <a:r>
              <a:rPr lang="en-US" dirty="0" err="1"/>
              <a:t>transformer.huggingface.co</a:t>
            </a:r>
            <a:r>
              <a:rPr lang="en-US" dirty="0"/>
              <a:t>/doc/gpt2-large)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59531-7E4D-D545-B761-491072753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CE7A0-2C1B-454B-AE4A-C3965058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18" y="874697"/>
            <a:ext cx="8128000" cy="2076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557248-D208-7943-A6B0-49091111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18" y="3043172"/>
            <a:ext cx="8128000" cy="1867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EEB1D-773F-C144-A752-0F6FC9406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217" y="4910415"/>
            <a:ext cx="8127995" cy="18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ample of text generation using GPT-2 ">
            <a:extLst>
              <a:ext uri="{FF2B5EF4-FFF2-40B4-BE49-F238E27FC236}">
                <a16:creationId xmlns:a16="http://schemas.microsoft.com/office/drawing/2014/main" id="{DABC51EC-66AF-FF47-8ECB-E964EF5A8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0" y="2090780"/>
            <a:ext cx="10926161" cy="424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Language Transformers automate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828042"/>
            <a:ext cx="10972802" cy="4983163"/>
          </a:xfrm>
        </p:spPr>
        <p:txBody>
          <a:bodyPr/>
          <a:lstStyle/>
          <a:p>
            <a:r>
              <a:rPr lang="en-US" sz="2800" dirty="0"/>
              <a:t>Just like CNNs, Language Transformers are now exceeding Human Performance on some tasks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BA8F3-D66C-9448-AD53-7B8DD4474BDA}"/>
              </a:ext>
            </a:extLst>
          </p:cNvPr>
          <p:cNvSpPr txBox="1"/>
          <p:nvPr/>
        </p:nvSpPr>
        <p:spPr>
          <a:xfrm>
            <a:off x="9062835" y="6151383"/>
            <a:ext cx="293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 </a:t>
            </a:r>
            <a:r>
              <a:rPr lang="en-US" dirty="0">
                <a:hlinkClick r:id="rId4"/>
              </a:rPr>
              <a:t>Wang et al. (2019)</a:t>
            </a:r>
            <a:endParaRPr lang="en-US" dirty="0"/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68CEC26-1718-F043-904F-790C3C71CF50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942ED5F1-2ABF-0B40-A90C-009768E93450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8B2D017B-AF5B-A24E-92FB-6CFD9E84DB81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2FCCAA51-55FF-2B46-86AD-BE25B03E0F9E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D4DC95DB-0358-7F42-B6A1-DBCE0DEBEAA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3A5A171E-8DAA-834F-8C48-5D1BF40FCA84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2757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D4F5-A360-6E4B-B7D9-38125BC1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408F4-EC30-3244-8AE1-21F566223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37418"/>
            <a:ext cx="10972800" cy="4983163"/>
          </a:xfrm>
        </p:spPr>
        <p:txBody>
          <a:bodyPr/>
          <a:lstStyle/>
          <a:p>
            <a:r>
              <a:rPr lang="en-US" sz="2800" dirty="0"/>
              <a:t>Understanding the local trends of opioid related fatalities in the US</a:t>
            </a:r>
          </a:p>
          <a:p>
            <a:endParaRPr lang="en-US" sz="2800" dirty="0"/>
          </a:p>
          <a:p>
            <a:r>
              <a:rPr lang="en-US" sz="2800" dirty="0"/>
              <a:t>Problem:</a:t>
            </a:r>
            <a:br>
              <a:rPr lang="en-US" sz="2800" dirty="0"/>
            </a:br>
            <a:r>
              <a:rPr lang="en-US" sz="2800" dirty="0"/>
              <a:t>Opioid related fatality data isn’t published for 12-18 months</a:t>
            </a:r>
          </a:p>
          <a:p>
            <a:endParaRPr lang="en-US" sz="2800" dirty="0"/>
          </a:p>
          <a:p>
            <a:r>
              <a:rPr lang="en-US" sz="2800" dirty="0"/>
              <a:t>Solution: Need real-time indicators of opioid related trends</a:t>
            </a:r>
          </a:p>
          <a:p>
            <a:endParaRPr lang="en-US" sz="2800" dirty="0"/>
          </a:p>
          <a:p>
            <a:r>
              <a:rPr lang="en-US" sz="2800" dirty="0"/>
              <a:t>Data sources:</a:t>
            </a:r>
          </a:p>
          <a:p>
            <a:pPr lvl="1"/>
            <a:r>
              <a:rPr lang="en-US" sz="2400" dirty="0"/>
              <a:t>Twitter</a:t>
            </a:r>
          </a:p>
          <a:p>
            <a:pPr lvl="1"/>
            <a:r>
              <a:rPr lang="en-US" sz="2400" dirty="0"/>
              <a:t>News Articles</a:t>
            </a:r>
          </a:p>
          <a:p>
            <a:pPr lvl="1"/>
            <a:r>
              <a:rPr lang="en-US" sz="2400" dirty="0"/>
              <a:t>EMS (Ambulance)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D1F47-C718-7B4D-A004-6D85BD7C4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EC624EAC-7528-3743-BB96-1139A73D0475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6988D12F-C203-2C46-A9F7-534723089F51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5D389DB4-C75A-EB4C-A5E9-CCCC075F88BF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5DFA7AB5-9422-FA40-B869-6FFE18CE8F7F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67054DA1-CE2C-CE46-898A-937E98D4A50F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7DDF9149-A860-B24F-A82D-1E8605072A4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1146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5A35-32F8-4444-999A-0F685CD1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news article relevant?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AD3CB-5A7B-B249-91EE-8078E75BA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the US, approx. 2,000 news articles/day mention opioids</a:t>
            </a:r>
          </a:p>
          <a:p>
            <a:pPr lvl="1"/>
            <a:r>
              <a:rPr lang="en-US" sz="2200" dirty="0"/>
              <a:t>Too many to manually classify (cheaply)</a:t>
            </a:r>
          </a:p>
          <a:p>
            <a:endParaRPr lang="en-US" sz="2400" dirty="0"/>
          </a:p>
          <a:p>
            <a:r>
              <a:rPr lang="en-US" sz="2400" dirty="0"/>
              <a:t>Spent 12 months classifying 3hrs of articles a week</a:t>
            </a:r>
          </a:p>
          <a:p>
            <a:pPr lvl="1"/>
            <a:r>
              <a:rPr lang="en-US" sz="2200" dirty="0"/>
              <a:t>Generated 16,000 articles for training data</a:t>
            </a:r>
          </a:p>
          <a:p>
            <a:pPr lvl="1"/>
            <a:r>
              <a:rPr lang="en-US" sz="2200" dirty="0"/>
              <a:t>15,000 not relevant</a:t>
            </a:r>
          </a:p>
          <a:p>
            <a:pPr lvl="1"/>
            <a:r>
              <a:rPr lang="en-US" sz="2200" dirty="0"/>
              <a:t>1,000 relevant</a:t>
            </a:r>
          </a:p>
          <a:p>
            <a:endParaRPr lang="en-US" sz="2400" dirty="0"/>
          </a:p>
          <a:p>
            <a:r>
              <a:rPr lang="en-US" sz="2400" dirty="0"/>
              <a:t>Trained a BERT classifier</a:t>
            </a:r>
          </a:p>
          <a:p>
            <a:pPr lvl="1"/>
            <a:r>
              <a:rPr lang="en-US" sz="2200" dirty="0"/>
              <a:t>Accuracy of “Relevant” prediction: 86%</a:t>
            </a:r>
          </a:p>
          <a:p>
            <a:pPr lvl="1"/>
            <a:r>
              <a:rPr lang="en-US" sz="2200" dirty="0"/>
              <a:t>Accuracy of “Not-Relevant” prediction: 97%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C369E-D72B-0F41-8D25-05412C4F72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5487C810-1BB3-2B47-B598-347312C55A27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FECEEACA-72CF-5848-8FBB-8722D110AF9C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26EA0C9A-E7FE-ED4C-8EB0-405F39738E60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C448ECEF-8B01-BB4C-87DD-5F24CDF7A73A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226DD369-53C7-D948-9C07-9D0A543A1DBE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FCBA363B-F5A6-B048-95FA-D8F2EE5E825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1003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1FDD-3DBA-7D40-BA1B-2CA8D4D2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Scorecard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149D86-DE61-4D46-8F62-11904D8F7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821699"/>
              </p:ext>
            </p:extLst>
          </p:nvPr>
        </p:nvGraphicFramePr>
        <p:xfrm>
          <a:off x="723900" y="1023112"/>
          <a:ext cx="10744200" cy="5119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86316518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25180782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894221019"/>
                    </a:ext>
                  </a:extLst>
                </a:gridCol>
              </a:tblGrid>
              <a:tr h="2744796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8903711"/>
                  </a:ext>
                </a:extLst>
              </a:tr>
              <a:tr h="90373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Articles /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140790"/>
                  </a:ext>
                </a:extLst>
              </a:tr>
              <a:tr h="63681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Relevant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0633613"/>
                  </a:ext>
                </a:extLst>
              </a:tr>
              <a:tr h="83101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Scope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8604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09203-8650-B54B-BC88-9581F800B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2" name="Picture 4" descr="Stress at Work - HelpGuide.org">
            <a:extLst>
              <a:ext uri="{FF2B5EF4-FFF2-40B4-BE49-F238E27FC236}">
                <a16:creationId xmlns:a16="http://schemas.microsoft.com/office/drawing/2014/main" id="{606BC432-DCB8-CA4E-A423-3E41FFA7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794" y="1436915"/>
            <a:ext cx="3548411" cy="21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RT: how Google changed NLP - Codemotion Magazine">
            <a:extLst>
              <a:ext uri="{FF2B5EF4-FFF2-40B4-BE49-F238E27FC236}">
                <a16:creationId xmlns:a16="http://schemas.microsoft.com/office/drawing/2014/main" id="{2A0346B3-6CB8-8340-91E1-DFB9D258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27" y="1487934"/>
            <a:ext cx="3550772" cy="19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6D4F3-0DF6-D945-8D05-075E9B5CE8D2}"/>
              </a:ext>
            </a:extLst>
          </p:cNvPr>
          <p:cNvSpPr/>
          <p:nvPr/>
        </p:nvSpPr>
        <p:spPr>
          <a:xfrm>
            <a:off x="5618945" y="3862164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300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6F257A-6A10-6D4F-80EC-B24A0DD62106}"/>
              </a:ext>
            </a:extLst>
          </p:cNvPr>
          <p:cNvSpPr/>
          <p:nvPr/>
        </p:nvSpPr>
        <p:spPr>
          <a:xfrm>
            <a:off x="5747184" y="4679283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2D421-5D46-B147-A8A9-6C0F1C5A14B7}"/>
              </a:ext>
            </a:extLst>
          </p:cNvPr>
          <p:cNvSpPr/>
          <p:nvPr/>
        </p:nvSpPr>
        <p:spPr>
          <a:xfrm>
            <a:off x="5157278" y="5403300"/>
            <a:ext cx="1877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4 States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048337-119B-7F4F-891D-3ABA2A1A5FFF}"/>
              </a:ext>
            </a:extLst>
          </p:cNvPr>
          <p:cNvSpPr/>
          <p:nvPr/>
        </p:nvSpPr>
        <p:spPr>
          <a:xfrm>
            <a:off x="8895058" y="3862164"/>
            <a:ext cx="1595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14,000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E901FB-596A-4544-B96D-6DD7E0A1EE78}"/>
              </a:ext>
            </a:extLst>
          </p:cNvPr>
          <p:cNvSpPr/>
          <p:nvPr/>
        </p:nvSpPr>
        <p:spPr>
          <a:xfrm>
            <a:off x="9215659" y="4679283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875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04E6A5-4202-9C4F-A1D3-8D87EBAD6C8B}"/>
              </a:ext>
            </a:extLst>
          </p:cNvPr>
          <p:cNvSpPr/>
          <p:nvPr/>
        </p:nvSpPr>
        <p:spPr>
          <a:xfrm>
            <a:off x="8612928" y="5403299"/>
            <a:ext cx="2159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Entire US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B57C56BE-5B79-DE4E-A765-87A3A80BAEB8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9122DCB0-14AC-B54F-BFB4-4F8E40DC1232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818BFA98-5B31-DE4D-9FC7-F4F39313A75C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F24C505C-982C-EC43-88BD-65B650D4ECF7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725997FD-61AB-CA49-BE30-DA66200AEB1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BA2A4E61-47B6-694C-A18B-FB2B891645E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35335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35E2-D10C-E040-AA47-7D4BB1BB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Sidebar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CAB7-3456-404F-A27D-1E7FB7CBC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Did I just take away someone’s job?</a:t>
            </a:r>
          </a:p>
          <a:p>
            <a:endParaRPr lang="en-US" sz="2800" dirty="0"/>
          </a:p>
          <a:p>
            <a:r>
              <a:rPr lang="en-US" sz="2800" dirty="0"/>
              <a:t>No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RTI changed the job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10% Manual coding still done quarterly for quality checks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90% Leveraging higher volume data to evaluate opioid policy research</a:t>
            </a:r>
          </a:p>
          <a:p>
            <a:endParaRPr lang="en-US" sz="2800" dirty="0"/>
          </a:p>
          <a:p>
            <a:r>
              <a:rPr lang="en-US" sz="2800" dirty="0"/>
              <a:t>Will it always go like that?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No. It won’t. Have that discussion!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Upskilling the job should always be preferred to eliminating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0000-6916-BC47-A667-658B4CA70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5B7772A8-6933-644D-A283-D495D4609427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D4ED51E7-C97E-9A4C-8A41-99782BECC4A9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11D4789-B664-4B4E-AB90-A49E4D5BAEFF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6F7D5D56-B52B-494B-A91B-2EFC0245A698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3533AD6-0E79-F64F-B4C1-4D7C986B287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2D1C230C-76BE-E140-8689-C407378CCEDA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15405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8AED-7E2F-FD4E-8FBA-EC0D904B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B068-8EF5-8547-B4FF-44E321714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5FD9E-C48E-FD4F-A683-DB804AD50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2A42BFA7-80A1-D844-B7F3-F8209519EDCE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7D20DC25-9010-F546-9481-753BF4D5BC92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19304A06-A4EF-9642-92C4-834569443DAE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FC530F9-BFC4-2049-A758-EBEA5C06096D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3ACE5001-69DE-B745-9E68-E31E9C5FA0F3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79FD9E5-0346-5643-8724-FC2FBB93DF64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61352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What is Transfer Learning?</a:t>
            </a:r>
          </a:p>
          <a:p>
            <a:endParaRPr lang="en-US" dirty="0"/>
          </a:p>
          <a:p>
            <a:r>
              <a:rPr lang="en-US" dirty="0"/>
              <a:t>Neural Network Basics</a:t>
            </a:r>
            <a:endParaRPr lang="en-US" sz="1800" dirty="0"/>
          </a:p>
          <a:p>
            <a:endParaRPr lang="en-US" dirty="0"/>
          </a:p>
          <a:p>
            <a:r>
              <a:rPr lang="en-US" dirty="0"/>
              <a:t>Use Case: Image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Case: Natural Language Processing (NLP)</a:t>
            </a:r>
          </a:p>
          <a:p>
            <a:endParaRPr lang="en-US" dirty="0"/>
          </a:p>
          <a:p>
            <a:r>
              <a:rPr lang="en-US" dirty="0"/>
              <a:t>Training data headaches</a:t>
            </a:r>
            <a:endParaRPr lang="en-US" sz="1800" dirty="0"/>
          </a:p>
          <a:p>
            <a:endParaRPr lang="en-US" sz="1800" dirty="0"/>
          </a:p>
          <a:p>
            <a:r>
              <a:rPr lang="en-US" dirty="0"/>
              <a:t>At 3:00 - Optional Session - Software Demo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hevron 3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2" name="Chevron 3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endParaRPr lang="en-US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is Transfer Learning?</a:t>
            </a:r>
          </a:p>
          <a:p>
            <a:endParaRPr lang="en-US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Neural Network Basics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Case: Image Analysis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Case: Natural Language Processing (NLP)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Training data headaches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 3:00 - Optional Session - Software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34DD966A-DCFF-854C-8B0B-12AB151AAF5E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4C6396A3-0CA0-ED49-A38D-0602F6E60848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3024D56F-B5A5-934F-8887-7CBA4AAF5AD8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C8EFC22B-56E3-0A4F-B6CF-40EDEE564CCE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6119C1C6-83C6-3945-83EA-4D4E825A28D3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38704E43-1D1E-0B4D-9BEE-43543776587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494595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5566348" cy="4983163"/>
          </a:xfrm>
        </p:spPr>
        <p:txBody>
          <a:bodyPr/>
          <a:lstStyle/>
          <a:p>
            <a:r>
              <a:rPr lang="en-US" sz="2800" dirty="0"/>
              <a:t>Can be VERY time consuming</a:t>
            </a:r>
          </a:p>
          <a:p>
            <a:pPr lvl="1"/>
            <a:r>
              <a:rPr lang="en-US" sz="2600" dirty="0"/>
              <a:t>Data science 80/20 rule</a:t>
            </a:r>
          </a:p>
          <a:p>
            <a:endParaRPr lang="en-US" sz="2800" dirty="0"/>
          </a:p>
          <a:p>
            <a:r>
              <a:rPr lang="en-US" sz="2800" dirty="0"/>
              <a:t>Object Detection Requires:</a:t>
            </a:r>
          </a:p>
          <a:p>
            <a:pPr lvl="1"/>
            <a:r>
              <a:rPr lang="en-US" sz="2400" dirty="0"/>
              <a:t>Images</a:t>
            </a:r>
          </a:p>
          <a:p>
            <a:pPr lvl="1"/>
            <a:r>
              <a:rPr lang="en-US" sz="2400" dirty="0"/>
              <a:t>Categories &amp; boxes coordinates</a:t>
            </a:r>
          </a:p>
          <a:p>
            <a:pPr lvl="1"/>
            <a:endParaRPr lang="en-US" sz="2400" dirty="0"/>
          </a:p>
          <a:p>
            <a:r>
              <a:rPr lang="en-US" sz="2600" dirty="0"/>
              <a:t>Text Classification Requires:</a:t>
            </a:r>
          </a:p>
          <a:p>
            <a:pPr lvl="1"/>
            <a:r>
              <a:rPr lang="en-US" sz="2400" dirty="0"/>
              <a:t>Class labels, often nuanced</a:t>
            </a:r>
          </a:p>
          <a:p>
            <a:pPr lvl="1"/>
            <a:r>
              <a:rPr lang="en-US" sz="2400" dirty="0"/>
              <a:t>Keyword searches not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3816" y="1143001"/>
            <a:ext cx="2142698" cy="177421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833816" y="3094631"/>
            <a:ext cx="2142698" cy="1774210"/>
            <a:chOff x="7833816" y="3094631"/>
            <a:chExt cx="2142698" cy="17742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33816" y="3094631"/>
              <a:ext cx="2142698" cy="177421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8447965" y="3138985"/>
              <a:ext cx="1009934" cy="1729856"/>
            </a:xfrm>
            <a:prstGeom prst="rect">
              <a:avLst/>
            </a:pr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01734" y="5046261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Image1, Cat, x/y coordinates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4DC393E-B4A5-744E-B4DB-5AD7E4E9BCA1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52057AA9-0301-EC4F-B67F-C1F536A8AFB8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0583343B-92D2-A647-8332-0DEA6566D1FC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2D89672E-F422-604F-857D-0B3E0F028296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25CD8AD9-1241-2E44-A88B-08D87807EE32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4AD2615C-7755-5844-9BC8-65C4C8EFD5B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601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images can be very busy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04" y="1130216"/>
            <a:ext cx="5008728" cy="5008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04" y="1130216"/>
            <a:ext cx="5008728" cy="5022377"/>
          </a:xfrm>
          <a:prstGeom prst="rect">
            <a:avLst/>
          </a:prstGeom>
        </p:spPr>
      </p:pic>
      <p:sp>
        <p:nvSpPr>
          <p:cNvPr id="14" name="Chevron 13">
            <a:extLst>
              <a:ext uri="{FF2B5EF4-FFF2-40B4-BE49-F238E27FC236}">
                <a16:creationId xmlns:a16="http://schemas.microsoft.com/office/drawing/2014/main" id="{AC35B1E4-3291-7A42-936B-B36902FC621A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47AE7CA1-284B-DE40-B976-0916335E5024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E1CD2B2D-573F-2042-89B9-634496BB2C26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3A342072-187B-6A46-A980-12FF9BAA11F5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0540A538-9062-2C4A-B6F1-BD87FB409D1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9D94A8FE-3F23-EC41-BE42-4356A33259B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5109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ways to get more already-labeled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images, use video instead of stills</a:t>
            </a:r>
          </a:p>
          <a:p>
            <a:pPr lvl="1"/>
            <a:r>
              <a:rPr lang="en-US" sz="2600" dirty="0"/>
              <a:t>Not as varied (bad)</a:t>
            </a:r>
          </a:p>
          <a:p>
            <a:pPr lvl="1"/>
            <a:r>
              <a:rPr lang="en-US" sz="2600" dirty="0"/>
              <a:t>Generates thousands of images easily (very very good)</a:t>
            </a:r>
          </a:p>
          <a:p>
            <a:endParaRPr lang="en-US" sz="2800" dirty="0"/>
          </a:p>
          <a:p>
            <a:r>
              <a:rPr lang="en-US" sz="2800" dirty="0"/>
              <a:t>I’ll show image extraction during the demo</a:t>
            </a:r>
          </a:p>
          <a:p>
            <a:pPr lvl="1"/>
            <a:r>
              <a:rPr lang="en-US" sz="2600" dirty="0"/>
              <a:t>If time, I’ll also show an object tracking demo to get bounding boxes</a:t>
            </a:r>
          </a:p>
          <a:p>
            <a:endParaRPr lang="en-US" sz="2800" dirty="0"/>
          </a:p>
          <a:p>
            <a:r>
              <a:rPr lang="en-US" sz="2800" dirty="0"/>
              <a:t>For text, use reverse translations</a:t>
            </a:r>
          </a:p>
          <a:p>
            <a:pPr lvl="1"/>
            <a:r>
              <a:rPr lang="en-US" sz="2600" dirty="0"/>
              <a:t>Once text is labelled, translate it to different languages and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2CD892CB-7D98-2B40-B8A0-ABB8A36BA9D8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FED4110B-C78E-914E-818A-AE9F5B1FC042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93861368-8A9C-D648-8C61-5B4EAE0D3271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78A84C79-8BDF-4949-A2AF-D76CD285FAA8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2425C49-8CA5-7743-976A-05A8DB166B9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E6E2671F-6857-9646-A051-29726683EB1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3860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45C7-E723-6B44-A07C-55070D71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Simple is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88272-660B-FE46-AC19-F93040A3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91867-0D6E-734F-BF3D-DDFDEAA3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94"/>
          <a:stretch/>
        </p:blipFill>
        <p:spPr>
          <a:xfrm>
            <a:off x="714531" y="1837497"/>
            <a:ext cx="5023578" cy="3104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0A2CE5-EB06-8F42-8C3B-A84BF287E239}"/>
              </a:ext>
            </a:extLst>
          </p:cNvPr>
          <p:cNvSpPr txBox="1"/>
          <p:nvPr/>
        </p:nvSpPr>
        <p:spPr>
          <a:xfrm>
            <a:off x="6365823" y="2438400"/>
            <a:ext cx="50826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Hmmm… Logistic Didn’t Work?!?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b="1" dirty="0"/>
              <a:t>Deep Learning is awesome,</a:t>
            </a:r>
          </a:p>
          <a:p>
            <a:r>
              <a:rPr lang="en-US" sz="2400" b="1" dirty="0"/>
              <a:t>maybe that will work?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11A37-1B1A-B24B-96A4-B81C21606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06"/>
          <a:stretch/>
        </p:blipFill>
        <p:spPr>
          <a:xfrm>
            <a:off x="6365823" y="1812836"/>
            <a:ext cx="5023578" cy="3154236"/>
          </a:xfrm>
          <a:prstGeom prst="rect">
            <a:avLst/>
          </a:prstGeom>
        </p:spPr>
      </p:pic>
      <p:sp>
        <p:nvSpPr>
          <p:cNvPr id="14" name="Chevron 13">
            <a:extLst>
              <a:ext uri="{FF2B5EF4-FFF2-40B4-BE49-F238E27FC236}">
                <a16:creationId xmlns:a16="http://schemas.microsoft.com/office/drawing/2014/main" id="{E7ACB162-B9F4-4E43-9402-15EED203D728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92D66E8E-C2D6-4443-AD21-9172F9320C88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97160F4C-7359-2948-96D2-30FDC6F8182A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16D55CFD-A4F4-A044-80A1-B3C68EC23754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17F0FA3F-3AE4-8448-AE30-6479A0DB56FE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C5265D1B-E95E-E24D-B256-937DAC4EAD3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99793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Entry Level Videos:</a:t>
            </a:r>
          </a:p>
          <a:p>
            <a:r>
              <a:rPr lang="en-US" sz="3200" dirty="0"/>
              <a:t>Josh Gordon (Google) Python Machine Learning Tutorials</a:t>
            </a:r>
            <a:br>
              <a:rPr lang="en-US" sz="3200" dirty="0"/>
            </a:br>
            <a:r>
              <a:rPr lang="en-US" sz="2800" dirty="0">
                <a:hlinkClick r:id="rId3"/>
              </a:rPr>
              <a:t>https://www.youtube.com/watch?v=cKxRvEZd3Mw</a:t>
            </a:r>
            <a:endParaRPr lang="en-US" sz="2800" dirty="0"/>
          </a:p>
          <a:p>
            <a:endParaRPr lang="en-US" sz="2800" dirty="0"/>
          </a:p>
          <a:p>
            <a:r>
              <a:rPr lang="en-US" sz="3200" dirty="0" err="1"/>
              <a:t>Siraj</a:t>
            </a:r>
            <a:r>
              <a:rPr lang="en-US" sz="3200" dirty="0"/>
              <a:t> </a:t>
            </a:r>
            <a:r>
              <a:rPr lang="en-US" sz="3200" dirty="0" err="1"/>
              <a:t>Raval</a:t>
            </a:r>
            <a:r>
              <a:rPr lang="en-US" sz="3200" dirty="0"/>
              <a:t> - Various Artificial Intelligence Videos</a:t>
            </a:r>
            <a:br>
              <a:rPr lang="en-US" sz="3200" dirty="0"/>
            </a:br>
            <a:r>
              <a:rPr lang="en-US" sz="2800" dirty="0">
                <a:hlinkClick r:id="rId4"/>
              </a:rPr>
              <a:t>https://www.youtube.com/channel/UCWN3xxRkmTPmbKwht9FuE5A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/>
              <a:t>More Advanced</a:t>
            </a:r>
          </a:p>
          <a:p>
            <a:r>
              <a:rPr lang="en-US" sz="3200" dirty="0"/>
              <a:t>Adrian </a:t>
            </a:r>
            <a:r>
              <a:rPr lang="en-US" sz="3200" dirty="0" err="1"/>
              <a:t>Rosebrock</a:t>
            </a:r>
            <a:r>
              <a:rPr lang="en-US" sz="3200" dirty="0"/>
              <a:t> (Lots of Python and OpenCV Materials)</a:t>
            </a:r>
            <a:br>
              <a:rPr lang="en-US" sz="3200" dirty="0"/>
            </a:br>
            <a:r>
              <a:rPr lang="en-US" sz="3200" dirty="0">
                <a:hlinkClick r:id="rId5"/>
              </a:rPr>
              <a:t>https://www.pyimagesearch.com/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04CD9B7C-75DE-F346-AC1F-4A2B90A64CE8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0593654C-0E50-364A-B46C-6E8ECDC9299C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BBAF82D2-D077-E549-AA98-340A4C1DF9D1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A27E7F5D-889E-224A-B71F-418101DB82FC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383D7C07-CB91-344E-B505-D7C9A64A805E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5AE4A95E-CB9D-A34E-AB42-A33D97091C20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019118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Break Time! Optional demo next</a:t>
            </a:r>
          </a:p>
          <a:p>
            <a:endParaRPr lang="en-US" sz="2800" dirty="0"/>
          </a:p>
          <a:p>
            <a:r>
              <a:rPr lang="en-US" sz="2800" dirty="0"/>
              <a:t>Three goals:</a:t>
            </a:r>
          </a:p>
          <a:p>
            <a:pPr marL="736600" lvl="1" indent="-514350">
              <a:buFont typeface="+mj-lt"/>
              <a:buAutoNum type="arabicPeriod"/>
            </a:pPr>
            <a:r>
              <a:rPr lang="en-US" sz="2600" dirty="0"/>
              <a:t>Use video to create training data</a:t>
            </a:r>
            <a:endParaRPr lang="en-US" sz="2400" dirty="0"/>
          </a:p>
          <a:p>
            <a:pPr marL="736600" lvl="1" indent="-514350">
              <a:buFont typeface="+mj-lt"/>
              <a:buAutoNum type="arabicPeriod"/>
            </a:pPr>
            <a:endParaRPr lang="en-US" sz="2600" dirty="0"/>
          </a:p>
          <a:p>
            <a:pPr marL="736600" lvl="1" indent="-514350">
              <a:buFont typeface="+mj-lt"/>
              <a:buAutoNum type="arabicPeriod"/>
            </a:pPr>
            <a:r>
              <a:rPr lang="en-US" sz="2600" dirty="0"/>
              <a:t>Review </a:t>
            </a:r>
            <a:r>
              <a:rPr lang="en-US" sz="2600" dirty="0" err="1"/>
              <a:t>Tensorflow</a:t>
            </a:r>
            <a:r>
              <a:rPr lang="en-US" sz="2600" dirty="0"/>
              <a:t> for Poets</a:t>
            </a:r>
          </a:p>
          <a:p>
            <a:pPr marL="736600" lvl="1" indent="-514350">
              <a:buFont typeface="+mj-lt"/>
              <a:buAutoNum type="arabicPeriod"/>
            </a:pPr>
            <a:endParaRPr lang="en-US" sz="2600" dirty="0"/>
          </a:p>
          <a:p>
            <a:pPr marL="736600" lvl="1" indent="-514350">
              <a:buFont typeface="+mj-lt"/>
              <a:buAutoNum type="arabicPeriod"/>
            </a:pPr>
            <a:r>
              <a:rPr lang="en-US" sz="2600" dirty="0"/>
              <a:t>Train an Inception v3 model to recognize my family</a:t>
            </a:r>
          </a:p>
          <a:p>
            <a:pPr lvl="2"/>
            <a:r>
              <a:rPr lang="en-US" sz="2400" dirty="0"/>
              <a:t>Get 200+ training images quickly using video</a:t>
            </a:r>
          </a:p>
          <a:p>
            <a:pPr lvl="2"/>
            <a:r>
              <a:rPr lang="en-US" sz="2400" dirty="0"/>
              <a:t>Train the model and test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18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66DF-89C0-8B4A-A5AA-7E9CA959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43508-7022-C444-BC00-B8E0C03E085D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Edward Preble, Senior Data Scientist at RTI International</a:t>
            </a:r>
          </a:p>
          <a:p>
            <a:pPr lvl="1"/>
            <a:r>
              <a:rPr lang="en-US" sz="2600" dirty="0" err="1"/>
              <a:t>github.com</a:t>
            </a:r>
            <a:r>
              <a:rPr lang="en-US" sz="2600" dirty="0"/>
              <a:t>/</a:t>
            </a:r>
            <a:r>
              <a:rPr lang="en-US" sz="2600" dirty="0" err="1"/>
              <a:t>epreble</a:t>
            </a:r>
            <a:endParaRPr lang="en-US" sz="2600" dirty="0"/>
          </a:p>
          <a:p>
            <a:endParaRPr lang="en-US" sz="2800" dirty="0"/>
          </a:p>
          <a:p>
            <a:r>
              <a:rPr lang="en-US" sz="2800" dirty="0"/>
              <a:t>IAA Class of 2017</a:t>
            </a:r>
          </a:p>
          <a:p>
            <a:endParaRPr lang="en-US" sz="2800" dirty="0"/>
          </a:p>
          <a:p>
            <a:r>
              <a:rPr lang="en-US" sz="2800" dirty="0"/>
              <a:t>Background:</a:t>
            </a:r>
          </a:p>
          <a:p>
            <a:pPr lvl="1"/>
            <a:r>
              <a:rPr lang="en-US" sz="2400" dirty="0"/>
              <a:t>Degrees in physics, materials science</a:t>
            </a:r>
          </a:p>
          <a:p>
            <a:pPr lvl="1"/>
            <a:r>
              <a:rPr lang="en-US" sz="2400" dirty="0"/>
              <a:t>Worked in semiconductor industry for 15 years</a:t>
            </a:r>
          </a:p>
          <a:p>
            <a:endParaRPr lang="en-US" sz="2800" dirty="0"/>
          </a:p>
          <a:p>
            <a:r>
              <a:rPr lang="en-US" sz="2800" dirty="0"/>
              <a:t>Prior to the IAA:</a:t>
            </a:r>
          </a:p>
          <a:p>
            <a:pPr lvl="1"/>
            <a:r>
              <a:rPr lang="en-US" sz="2600" dirty="0"/>
              <a:t>Little stats</a:t>
            </a:r>
          </a:p>
          <a:p>
            <a:pPr lvl="1"/>
            <a:r>
              <a:rPr lang="en-US" sz="2600" dirty="0"/>
              <a:t>No formal computer science (no python/R experience)</a:t>
            </a:r>
          </a:p>
          <a:p>
            <a:pPr lvl="1"/>
            <a:r>
              <a:rPr lang="en-US" sz="2600" dirty="0"/>
              <a:t>No exposure to deep learning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B4C5C-5EDF-7940-8807-3FE605C60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5B23B7F4-5366-FB4A-917C-5510A4CA9B4B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2C986EC1-61AB-8140-8119-36A2CEAB698E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495FEEDB-C75C-BD46-8EB4-94C1AA24A953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611FEABC-92CB-5A4A-A75E-E527C8FC8FDA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DE297111-BBC5-8240-852B-B75D4006A8A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1F06DFCE-854E-9D4B-8AFB-63A7DC6CC097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1800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107F-D67B-9A4C-BC8F-E8525990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Lecture on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C327F-9A47-CD42-85A6-1FE58E3E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807" y="663092"/>
            <a:ext cx="10972800" cy="5936972"/>
          </a:xfrm>
        </p:spPr>
        <p:txBody>
          <a:bodyPr/>
          <a:lstStyle/>
          <a:p>
            <a:r>
              <a:rPr lang="en-US" sz="1400" dirty="0"/>
              <a:t>Data Visualization / Data Manipulation			Tech (Python + ?)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200" dirty="0"/>
              <a:t>NASA – visualize International Space Station research output	</a:t>
            </a:r>
            <a:r>
              <a:rPr lang="en-US" sz="1200" dirty="0">
                <a:solidFill>
                  <a:srgbClr val="FF0000"/>
                </a:solidFill>
              </a:rPr>
              <a:t>BERT</a:t>
            </a:r>
            <a:r>
              <a:rPr lang="en-US" sz="1200" dirty="0"/>
              <a:t>, Dashboard</a:t>
            </a:r>
            <a:endParaRPr lang="en-US" sz="1200" dirty="0">
              <a:solidFill>
                <a:srgbClr val="FF0000"/>
              </a:solidFill>
            </a:endParaRPr>
          </a:p>
          <a:p>
            <a:pPr marL="565150" lvl="1" indent="-342900">
              <a:buFont typeface="+mj-lt"/>
              <a:buAutoNum type="arabicPeriod"/>
            </a:pPr>
            <a:r>
              <a:rPr lang="en-US" sz="1200" dirty="0"/>
              <a:t>Police body-worn camera meta-data visualization 		SQL, Dashboard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200" dirty="0"/>
              <a:t>Federal contract data visualization 			SQL, Dashboard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200" dirty="0"/>
              <a:t>US Crime data pipeline				</a:t>
            </a:r>
            <a:r>
              <a:rPr lang="en-US" sz="1200" dirty="0" err="1"/>
              <a:t>Jupyter</a:t>
            </a:r>
            <a:r>
              <a:rPr lang="en-US" sz="1200" dirty="0"/>
              <a:t> Notebooks</a:t>
            </a:r>
          </a:p>
          <a:p>
            <a:pPr marL="565150" lvl="1" indent="-342900">
              <a:buFont typeface="+mj-lt"/>
              <a:buAutoNum type="arabicPeriod"/>
            </a:pPr>
            <a:r>
              <a:rPr lang="en-US" sz="1200" dirty="0"/>
              <a:t>Fraud data processing				SQL</a:t>
            </a:r>
          </a:p>
          <a:p>
            <a:r>
              <a:rPr lang="en-US" sz="1400" dirty="0"/>
              <a:t>Modeling Related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Seizure detection using ECG sensor 			Logistic, Basic Neural Networks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Financial risk simulation 				Monte Carlo Simulations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Custom object detection in drone videos </a:t>
            </a:r>
            <a:r>
              <a:rPr lang="en-US" sz="1200" b="1" dirty="0"/>
              <a:t>			</a:t>
            </a:r>
            <a:r>
              <a:rPr lang="en-US" sz="1200" dirty="0">
                <a:solidFill>
                  <a:srgbClr val="FF0000"/>
                </a:solidFill>
              </a:rPr>
              <a:t>Convolutional Neural Networks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Determine land use in Rwanda via satellite imagery 		Logistic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Determine physiological impact of lighting conditions		Logistic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Drone route optimization for medical test kit delivery 		Optimization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Pre-symptomatic illness detection 			Kolmogorov-Smirnov Tests, </a:t>
            </a:r>
            <a:r>
              <a:rPr lang="en-US" sz="1200" dirty="0" err="1"/>
              <a:t>XGBoost</a:t>
            </a:r>
            <a:endParaRPr lang="en-US" sz="1200" dirty="0"/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Detect traumatic brain injury in ECG sensor data 		Logistic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Employee retention modeling 				Logistic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Biomass reactor modeling				</a:t>
            </a:r>
            <a:r>
              <a:rPr lang="en-US" sz="1200" dirty="0" err="1"/>
              <a:t>XGBoost</a:t>
            </a:r>
            <a:endParaRPr lang="en-US" sz="1200" dirty="0"/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Opioid fatality leading indicator modeling			</a:t>
            </a:r>
            <a:r>
              <a:rPr lang="en-US" sz="1200" dirty="0">
                <a:solidFill>
                  <a:srgbClr val="FF0000"/>
                </a:solidFill>
              </a:rPr>
              <a:t>BERT</a:t>
            </a:r>
          </a:p>
          <a:p>
            <a:pPr marL="565150" lvl="1" indent="-342900">
              <a:buFont typeface="+mj-lt"/>
              <a:buAutoNum type="arabicPeriod" startAt="6"/>
            </a:pPr>
            <a:r>
              <a:rPr lang="en-US" sz="1200" dirty="0"/>
              <a:t>Parolee risk score modeling				Survival Analysis</a:t>
            </a:r>
          </a:p>
          <a:p>
            <a:r>
              <a:rPr lang="en-US" sz="1400" dirty="0"/>
              <a:t>Software Development</a:t>
            </a:r>
          </a:p>
          <a:p>
            <a:pPr marL="565150" lvl="1" indent="-342900">
              <a:buFont typeface="+mj-lt"/>
              <a:buAutoNum type="arabicPeriod" startAt="18"/>
            </a:pPr>
            <a:r>
              <a:rPr lang="en-US" sz="1200" dirty="0"/>
              <a:t>Aerosol penetration of protective clothing 	</a:t>
            </a:r>
            <a:r>
              <a:rPr lang="en-US" sz="1200" b="1" dirty="0"/>
              <a:t>		</a:t>
            </a:r>
            <a:r>
              <a:rPr lang="en-US" sz="1200" dirty="0">
                <a:solidFill>
                  <a:srgbClr val="FF0000"/>
                </a:solidFill>
              </a:rPr>
              <a:t>Real time image analysis</a:t>
            </a:r>
          </a:p>
          <a:p>
            <a:r>
              <a:rPr lang="en-US" sz="1400" dirty="0"/>
              <a:t>Business Related</a:t>
            </a:r>
          </a:p>
          <a:p>
            <a:pPr marL="565150" lvl="1" indent="-342900">
              <a:buFont typeface="+mj-lt"/>
              <a:buAutoNum type="arabicPeriod" startAt="19"/>
            </a:pPr>
            <a:r>
              <a:rPr lang="en-US" sz="1200" dirty="0"/>
              <a:t>Confidential Client – AI Research 			Reports</a:t>
            </a:r>
          </a:p>
          <a:p>
            <a:pPr marL="565150" lvl="1" indent="-342900">
              <a:buFont typeface="+mj-lt"/>
              <a:buAutoNum type="arabicPeriod" startAt="19"/>
            </a:pPr>
            <a:r>
              <a:rPr lang="en-US" sz="1200" dirty="0"/>
              <a:t>Confidential Client – Locate novel data sources for client needs 	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2D266-6123-3441-A396-6275BD600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6B433-9B17-F74A-9D39-E1AFBB00BF88}"/>
              </a:ext>
            </a:extLst>
          </p:cNvPr>
          <p:cNvSpPr txBox="1"/>
          <p:nvPr/>
        </p:nvSpPr>
        <p:spPr>
          <a:xfrm>
            <a:off x="9317699" y="2736502"/>
            <a:ext cx="26629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20% of projects</a:t>
            </a:r>
          </a:p>
          <a:p>
            <a:pPr algn="ctr"/>
            <a:r>
              <a:rPr lang="en-US" sz="2800" dirty="0"/>
              <a:t>used Neural</a:t>
            </a:r>
          </a:p>
          <a:p>
            <a:pPr algn="ctr"/>
            <a:r>
              <a:rPr lang="en-US" sz="2800" dirty="0"/>
              <a:t>Networks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1C98F461-914E-8E44-B4C7-44466754187C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A139ECC0-CC68-484D-B7E5-A53E65984898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07052454-9B4A-1541-A46A-4D60F482E21C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CE79CA1-08F9-BA42-BD3C-4C8DCFDD6E03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EA7DB892-65F4-E54D-AFAA-8EA4D3408145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3E4E20B0-CEA1-7241-9570-C4389A6159FB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3133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endParaRPr lang="en-US" dirty="0"/>
          </a:p>
          <a:p>
            <a:r>
              <a:rPr lang="en-US" dirty="0"/>
              <a:t>What is Transfer Learning?</a:t>
            </a:r>
          </a:p>
          <a:p>
            <a:endParaRPr lang="en-US" dirty="0"/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Neural Network Basics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Case: Image Analysis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Case: Natural Language Processing (NLP)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Training data headaches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At 3:00 - Optional Session - Software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6EC6F005-0727-CA45-9742-8BE2A7D27CDD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4CDB88D0-E8AD-254D-955B-91BA7A53B6C4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A381BE79-5F59-0A42-8F42-770BE6DA16D4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EA43A03-CF6D-EC4E-B50D-62649824E55B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B38BD9-5B3F-034D-91FB-94C862683F03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C21D6B63-DF93-D746-B57D-3D22BB02A80E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16958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47435-EF0E-8545-8011-82F14B32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70965-F490-A141-B7DD-27B0D2860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39" y="1084008"/>
            <a:ext cx="4461724" cy="4983163"/>
          </a:xfrm>
        </p:spPr>
        <p:txBody>
          <a:bodyPr/>
          <a:lstStyle/>
          <a:p>
            <a:r>
              <a:rPr lang="en-US" sz="2400" dirty="0"/>
              <a:t>Start with a model from a common use case that has lots of labeled data </a:t>
            </a:r>
          </a:p>
          <a:p>
            <a:endParaRPr lang="en-US" sz="2400" dirty="0"/>
          </a:p>
          <a:p>
            <a:r>
              <a:rPr lang="en-US" sz="2400" dirty="0"/>
              <a:t>Use that model on a less common use case that is closely related</a:t>
            </a:r>
          </a:p>
          <a:p>
            <a:endParaRPr lang="en-US" sz="2400" dirty="0"/>
          </a:p>
          <a:p>
            <a:r>
              <a:rPr lang="en-US" sz="2400" dirty="0"/>
              <a:t>Example:</a:t>
            </a:r>
          </a:p>
          <a:p>
            <a:pPr lvl="1"/>
            <a:r>
              <a:rPr lang="en-US" sz="2200" dirty="0"/>
              <a:t>Object detection in images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63B4D-E886-4F4E-B112-293DE2DFFB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A bus on a city street&#10;&#10;Description automatically generated">
            <a:extLst>
              <a:ext uri="{FF2B5EF4-FFF2-40B4-BE49-F238E27FC236}">
                <a16:creationId xmlns:a16="http://schemas.microsoft.com/office/drawing/2014/main" id="{39CF6D9A-9B59-2E44-964E-29F021213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98" y="1186005"/>
            <a:ext cx="7111663" cy="4779168"/>
          </a:xfrm>
          <a:prstGeom prst="rect">
            <a:avLst/>
          </a:prstGeom>
        </p:spPr>
      </p:pic>
      <p:sp>
        <p:nvSpPr>
          <p:cNvPr id="6" name="Chevron 5">
            <a:extLst>
              <a:ext uri="{FF2B5EF4-FFF2-40B4-BE49-F238E27FC236}">
                <a16:creationId xmlns:a16="http://schemas.microsoft.com/office/drawing/2014/main" id="{B2359814-93D1-4544-8683-543480411FFF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224BECD5-81C5-354E-82C6-5E6F00D30962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80FCA793-5418-C04B-AC06-25E65943D56D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1E2420E0-5A77-4B4D-B662-EB632FC30405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C668FF0B-5E5E-BF4D-9D0D-213D46C0A64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8CEBF2DA-9131-D744-809E-65728CF12C5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961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A812-3274-714F-AC3D-6BE48ABD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Make A Custom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35C7-E2FF-6D4C-9FE1-874033717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best models required gargantuan resources to train</a:t>
            </a:r>
          </a:p>
          <a:p>
            <a:endParaRPr lang="en-US" sz="2800" dirty="0"/>
          </a:p>
          <a:p>
            <a:r>
              <a:rPr lang="en-US" sz="2800" dirty="0"/>
              <a:t>Google’s Inception Model (object detection)</a:t>
            </a:r>
          </a:p>
          <a:p>
            <a:pPr lvl="1"/>
            <a:r>
              <a:rPr lang="en-US" sz="2600" dirty="0"/>
              <a:t>Compute:</a:t>
            </a:r>
          </a:p>
          <a:p>
            <a:pPr lvl="2"/>
            <a:r>
              <a:rPr lang="en-US" sz="2400" dirty="0"/>
              <a:t>8 Nvidia Tesla K40s ($60,000 worth of GPUs)</a:t>
            </a:r>
          </a:p>
          <a:p>
            <a:pPr lvl="2"/>
            <a:r>
              <a:rPr lang="en-US" sz="2400" dirty="0"/>
              <a:t>2 weeks</a:t>
            </a:r>
          </a:p>
          <a:p>
            <a:pPr lvl="1"/>
            <a:r>
              <a:rPr lang="en-US" sz="2600" dirty="0"/>
              <a:t>Labeled Data (ImageNet, Prof. Fei-Fei Li @Stanford, now @Google)</a:t>
            </a:r>
          </a:p>
          <a:p>
            <a:pPr lvl="2"/>
            <a:r>
              <a:rPr lang="en-US" sz="2400" dirty="0"/>
              <a:t>14 million images</a:t>
            </a:r>
          </a:p>
          <a:p>
            <a:pPr lvl="2"/>
            <a:r>
              <a:rPr lang="en-US" sz="2400" dirty="0"/>
              <a:t>~22,000 categories (&gt;500 images per category)</a:t>
            </a:r>
          </a:p>
          <a:p>
            <a:pPr lvl="2"/>
            <a:r>
              <a:rPr lang="en-US" sz="2400" dirty="0"/>
              <a:t>2.5 years using Amazon mechanical </a:t>
            </a:r>
            <a:r>
              <a:rPr lang="en-US" sz="2400" dirty="0" err="1"/>
              <a:t>turk</a:t>
            </a:r>
            <a:r>
              <a:rPr lang="en-US" sz="2400" dirty="0"/>
              <a:t> to label the first 25%</a:t>
            </a:r>
            <a:endParaRPr lang="en-US" sz="2600" dirty="0"/>
          </a:p>
          <a:p>
            <a:pPr marL="457200" lvl="2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95121-C135-1646-BD67-4EAE1B01D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720B3B80-3FD9-0847-A140-3E09594CB67D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2D7628D2-2807-1D49-ACE0-38FB71B87107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 Learning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0203CF1A-7023-A84F-A0BF-161D7F404B2D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Basics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56A27D18-16D0-D549-8C7A-6AD13BBA3F9A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Image Analysis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E04B8CD-3255-D54B-9A1E-61A81502CC07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NLP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3F00B81-08DF-D246-86E3-C209F41E077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7901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11375</TotalTime>
  <Words>2234</Words>
  <Application>Microsoft Macintosh PowerPoint</Application>
  <PresentationFormat>Widescreen</PresentationFormat>
  <Paragraphs>719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Narrow</vt:lpstr>
      <vt:lpstr>Calibri</vt:lpstr>
      <vt:lpstr>Calibri Light</vt:lpstr>
      <vt:lpstr>Wingdings</vt:lpstr>
      <vt:lpstr>Office Theme</vt:lpstr>
      <vt:lpstr>1_RTI Corporate</vt:lpstr>
      <vt:lpstr>Transfer Learning with Neural Networks</vt:lpstr>
      <vt:lpstr>Sooooo complicated…. do I REALLY need to care???</vt:lpstr>
      <vt:lpstr>Jobs likely to be displaced by automation (esp. Neural Networks)</vt:lpstr>
      <vt:lpstr>Lecture Agenda</vt:lpstr>
      <vt:lpstr>Intro</vt:lpstr>
      <vt:lpstr>Why Lecture on Neural Networks?</vt:lpstr>
      <vt:lpstr>Lecture Agenda</vt:lpstr>
      <vt:lpstr>What is Transfer Learning</vt:lpstr>
      <vt:lpstr>Why Not Make A Custom Model?</vt:lpstr>
      <vt:lpstr>RTI Use Cases for Transfer Learning</vt:lpstr>
      <vt:lpstr>Q&amp;A Pause</vt:lpstr>
      <vt:lpstr>Lecture Agenda</vt:lpstr>
      <vt:lpstr>Neural Network Basics</vt:lpstr>
      <vt:lpstr>How does it work?</vt:lpstr>
      <vt:lpstr>Q&amp;A Pause</vt:lpstr>
      <vt:lpstr>How does a Convolutional Neural Network (CNN) “Learn”?</vt:lpstr>
      <vt:lpstr>How complex are these things?</vt:lpstr>
      <vt:lpstr>How long to train 23,200,000 parameters?</vt:lpstr>
      <vt:lpstr>The key advance for our purposes</vt:lpstr>
      <vt:lpstr>Where are we today</vt:lpstr>
      <vt:lpstr>Software Demo – 3pm</vt:lpstr>
      <vt:lpstr>Q&amp;A Pause</vt:lpstr>
      <vt:lpstr>Lecture Agenda</vt:lpstr>
      <vt:lpstr>How can CNN’s automate jobs?</vt:lpstr>
      <vt:lpstr>Existing Applications of Object Detection</vt:lpstr>
      <vt:lpstr>Things that CNNs can do really well</vt:lpstr>
      <vt:lpstr>Object Detection – RTI Use Case</vt:lpstr>
      <vt:lpstr>Object Detection Transfer Learning</vt:lpstr>
      <vt:lpstr>Q&amp;A Pause</vt:lpstr>
      <vt:lpstr>Lecture Agenda</vt:lpstr>
      <vt:lpstr>Natural Language Processing (NLP)</vt:lpstr>
      <vt:lpstr>How do Language Transformers work?</vt:lpstr>
      <vt:lpstr>Text Prediction Examples (https://transformer.huggingface.co/doc/gpt2-large)</vt:lpstr>
      <vt:lpstr>How can Language Transformers automate jobs?</vt:lpstr>
      <vt:lpstr>Text Classification Use Case</vt:lpstr>
      <vt:lpstr>Is a news article relevant?</vt:lpstr>
      <vt:lpstr>Scorecard</vt:lpstr>
      <vt:lpstr>Ethics Sidebar</vt:lpstr>
      <vt:lpstr>Q&amp;A Pause</vt:lpstr>
      <vt:lpstr>Lecture Agenda</vt:lpstr>
      <vt:lpstr>Labeling Training Data</vt:lpstr>
      <vt:lpstr>Real world images can be very busy</vt:lpstr>
      <vt:lpstr>Faster ways to get more already-labeled data</vt:lpstr>
      <vt:lpstr>Sometimes Simple is Better</vt:lpstr>
      <vt:lpstr>Resources to Learn More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243</cp:revision>
  <cp:lastPrinted>2017-10-17T21:54:46Z</cp:lastPrinted>
  <dcterms:created xsi:type="dcterms:W3CDTF">2017-09-15T03:20:43Z</dcterms:created>
  <dcterms:modified xsi:type="dcterms:W3CDTF">2020-09-27T23:17:12Z</dcterms:modified>
</cp:coreProperties>
</file>